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72" r:id="rId7"/>
    <p:sldId id="261" r:id="rId8"/>
    <p:sldId id="262" r:id="rId9"/>
    <p:sldId id="263" r:id="rId10"/>
    <p:sldId id="271" r:id="rId11"/>
    <p:sldId id="264" r:id="rId12"/>
    <p:sldId id="265" r:id="rId13"/>
    <p:sldId id="266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268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674893-6BFF-4372-95A8-F696E6455FA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7D780C74-7500-40E2-95C3-2E205B80C3A5}">
      <dgm:prSet phldrT="[Text]"/>
      <dgm:spPr/>
      <dgm:t>
        <a:bodyPr/>
        <a:lstStyle/>
        <a:p>
          <a:r>
            <a:rPr lang="de-DE" dirty="0"/>
            <a:t>Blankokredit</a:t>
          </a:r>
        </a:p>
      </dgm:t>
    </dgm:pt>
    <dgm:pt modelId="{9C751FCF-5DBB-445A-ABF4-C9F7F37A19E0}" type="parTrans" cxnId="{EAA4036E-C43A-417A-9CB0-6DEBBCF2D351}">
      <dgm:prSet/>
      <dgm:spPr/>
      <dgm:t>
        <a:bodyPr/>
        <a:lstStyle/>
        <a:p>
          <a:endParaRPr lang="de-DE"/>
        </a:p>
      </dgm:t>
    </dgm:pt>
    <dgm:pt modelId="{CF717594-75E1-4BC8-A19A-7030236669F8}" type="sibTrans" cxnId="{EAA4036E-C43A-417A-9CB0-6DEBBCF2D351}">
      <dgm:prSet/>
      <dgm:spPr/>
      <dgm:t>
        <a:bodyPr/>
        <a:lstStyle/>
        <a:p>
          <a:endParaRPr lang="de-DE"/>
        </a:p>
      </dgm:t>
    </dgm:pt>
    <dgm:pt modelId="{ACA32806-6D22-41EF-99F3-F72E3595738F}">
      <dgm:prSet phldrT="[Text]"/>
      <dgm:spPr/>
      <dgm:t>
        <a:bodyPr/>
        <a:lstStyle/>
        <a:p>
          <a:r>
            <a:rPr lang="de-DE" dirty="0"/>
            <a:t>Bürgschaft</a:t>
          </a:r>
        </a:p>
      </dgm:t>
    </dgm:pt>
    <dgm:pt modelId="{FF23E473-3BCF-4AEC-B017-896F068D790D}" type="parTrans" cxnId="{54397BBD-E3D3-4312-B7A3-3E076387F0ED}">
      <dgm:prSet/>
      <dgm:spPr/>
      <dgm:t>
        <a:bodyPr/>
        <a:lstStyle/>
        <a:p>
          <a:endParaRPr lang="de-DE"/>
        </a:p>
      </dgm:t>
    </dgm:pt>
    <dgm:pt modelId="{36C155F9-5A98-4266-9435-178D026E5ED3}" type="sibTrans" cxnId="{54397BBD-E3D3-4312-B7A3-3E076387F0ED}">
      <dgm:prSet/>
      <dgm:spPr/>
      <dgm:t>
        <a:bodyPr/>
        <a:lstStyle/>
        <a:p>
          <a:endParaRPr lang="de-DE"/>
        </a:p>
      </dgm:t>
    </dgm:pt>
    <dgm:pt modelId="{AFD1BE41-A3FF-4AAB-A8D7-B73001C20AB9}">
      <dgm:prSet phldrT="[Text]"/>
      <dgm:spPr/>
      <dgm:t>
        <a:bodyPr/>
        <a:lstStyle/>
        <a:p>
          <a:r>
            <a:rPr lang="de-DE" dirty="0"/>
            <a:t>Bewegliche Sachen</a:t>
          </a:r>
        </a:p>
      </dgm:t>
    </dgm:pt>
    <dgm:pt modelId="{389E766D-4EFC-4C73-B073-618B13D28793}" type="parTrans" cxnId="{ADB42613-E733-4D2D-AC94-537328FDDDFB}">
      <dgm:prSet/>
      <dgm:spPr/>
      <dgm:t>
        <a:bodyPr/>
        <a:lstStyle/>
        <a:p>
          <a:endParaRPr lang="de-DE"/>
        </a:p>
      </dgm:t>
    </dgm:pt>
    <dgm:pt modelId="{C7CEA9E1-9341-43AC-8CE6-4F8AEBBFA07B}" type="sibTrans" cxnId="{ADB42613-E733-4D2D-AC94-537328FDDDFB}">
      <dgm:prSet/>
      <dgm:spPr/>
      <dgm:t>
        <a:bodyPr/>
        <a:lstStyle/>
        <a:p>
          <a:endParaRPr lang="de-DE"/>
        </a:p>
      </dgm:t>
    </dgm:pt>
    <dgm:pt modelId="{28D97029-2F64-4486-8538-A73EDD88480F}">
      <dgm:prSet phldrT="[Text]"/>
      <dgm:spPr/>
      <dgm:t>
        <a:bodyPr/>
        <a:lstStyle/>
        <a:p>
          <a:r>
            <a:rPr lang="de-DE" dirty="0"/>
            <a:t>Unbewegliche Sachen</a:t>
          </a:r>
        </a:p>
      </dgm:t>
    </dgm:pt>
    <dgm:pt modelId="{788016C4-9C57-4637-A932-C882BD9A572C}" type="parTrans" cxnId="{FD166354-E37C-4FEC-88D3-27F2C4BEC323}">
      <dgm:prSet/>
      <dgm:spPr/>
      <dgm:t>
        <a:bodyPr/>
        <a:lstStyle/>
        <a:p>
          <a:endParaRPr lang="de-DE"/>
        </a:p>
      </dgm:t>
    </dgm:pt>
    <dgm:pt modelId="{A89FD890-1298-4DB9-8DC1-AC690D5CF29A}" type="sibTrans" cxnId="{FD166354-E37C-4FEC-88D3-27F2C4BEC323}">
      <dgm:prSet/>
      <dgm:spPr/>
      <dgm:t>
        <a:bodyPr/>
        <a:lstStyle/>
        <a:p>
          <a:endParaRPr lang="de-DE"/>
        </a:p>
      </dgm:t>
    </dgm:pt>
    <dgm:pt modelId="{01E82CF3-36DF-42DF-81B0-EF3CE08F1565}" type="pres">
      <dgm:prSet presAssocID="{60674893-6BFF-4372-95A8-F696E6455FAD}" presName="linear" presStyleCnt="0">
        <dgm:presLayoutVars>
          <dgm:animLvl val="lvl"/>
          <dgm:resizeHandles val="exact"/>
        </dgm:presLayoutVars>
      </dgm:prSet>
      <dgm:spPr/>
    </dgm:pt>
    <dgm:pt modelId="{DE3C435A-07F3-47F1-AD57-A33399B240DD}" type="pres">
      <dgm:prSet presAssocID="{7D780C74-7500-40E2-95C3-2E205B80C3A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C75B134-85EE-4FA7-A8FA-8C8DD409912C}" type="pres">
      <dgm:prSet presAssocID="{CF717594-75E1-4BC8-A19A-7030236669F8}" presName="spacer" presStyleCnt="0"/>
      <dgm:spPr/>
    </dgm:pt>
    <dgm:pt modelId="{20A2BD3A-7D3C-464B-9622-CB230916C52C}" type="pres">
      <dgm:prSet presAssocID="{ACA32806-6D22-41EF-99F3-F72E3595738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4D802A2-F5DF-4DF0-81BD-1760156E80E7}" type="pres">
      <dgm:prSet presAssocID="{36C155F9-5A98-4266-9435-178D026E5ED3}" presName="spacer" presStyleCnt="0"/>
      <dgm:spPr/>
    </dgm:pt>
    <dgm:pt modelId="{A788A700-C802-42EE-82CC-C5E11220F8F3}" type="pres">
      <dgm:prSet presAssocID="{AFD1BE41-A3FF-4AAB-A8D7-B73001C20AB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309F5C2-45F0-41FA-8574-C72E71A5622D}" type="pres">
      <dgm:prSet presAssocID="{C7CEA9E1-9341-43AC-8CE6-4F8AEBBFA07B}" presName="spacer" presStyleCnt="0"/>
      <dgm:spPr/>
    </dgm:pt>
    <dgm:pt modelId="{E015500F-7194-4CCB-A260-773F0D46D9C2}" type="pres">
      <dgm:prSet presAssocID="{28D97029-2F64-4486-8538-A73EDD88480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AAC7905-03B0-4154-9E72-B93A37058687}" type="presOf" srcId="{ACA32806-6D22-41EF-99F3-F72E3595738F}" destId="{20A2BD3A-7D3C-464B-9622-CB230916C52C}" srcOrd="0" destOrd="0" presId="urn:microsoft.com/office/officeart/2005/8/layout/vList2"/>
    <dgm:cxn modelId="{ADB42613-E733-4D2D-AC94-537328FDDDFB}" srcId="{60674893-6BFF-4372-95A8-F696E6455FAD}" destId="{AFD1BE41-A3FF-4AAB-A8D7-B73001C20AB9}" srcOrd="2" destOrd="0" parTransId="{389E766D-4EFC-4C73-B073-618B13D28793}" sibTransId="{C7CEA9E1-9341-43AC-8CE6-4F8AEBBFA07B}"/>
    <dgm:cxn modelId="{F772826A-B00B-484A-B928-5BD4C176CC35}" type="presOf" srcId="{7D780C74-7500-40E2-95C3-2E205B80C3A5}" destId="{DE3C435A-07F3-47F1-AD57-A33399B240DD}" srcOrd="0" destOrd="0" presId="urn:microsoft.com/office/officeart/2005/8/layout/vList2"/>
    <dgm:cxn modelId="{EAA4036E-C43A-417A-9CB0-6DEBBCF2D351}" srcId="{60674893-6BFF-4372-95A8-F696E6455FAD}" destId="{7D780C74-7500-40E2-95C3-2E205B80C3A5}" srcOrd="0" destOrd="0" parTransId="{9C751FCF-5DBB-445A-ABF4-C9F7F37A19E0}" sibTransId="{CF717594-75E1-4BC8-A19A-7030236669F8}"/>
    <dgm:cxn modelId="{FD166354-E37C-4FEC-88D3-27F2C4BEC323}" srcId="{60674893-6BFF-4372-95A8-F696E6455FAD}" destId="{28D97029-2F64-4486-8538-A73EDD88480F}" srcOrd="3" destOrd="0" parTransId="{788016C4-9C57-4637-A932-C882BD9A572C}" sibTransId="{A89FD890-1298-4DB9-8DC1-AC690D5CF29A}"/>
    <dgm:cxn modelId="{4D75D496-3F69-4B3F-9B8E-C78D47FAB47E}" type="presOf" srcId="{60674893-6BFF-4372-95A8-F696E6455FAD}" destId="{01E82CF3-36DF-42DF-81B0-EF3CE08F1565}" srcOrd="0" destOrd="0" presId="urn:microsoft.com/office/officeart/2005/8/layout/vList2"/>
    <dgm:cxn modelId="{5C429AAE-B010-4B53-BC84-AB03A9880B85}" type="presOf" srcId="{AFD1BE41-A3FF-4AAB-A8D7-B73001C20AB9}" destId="{A788A700-C802-42EE-82CC-C5E11220F8F3}" srcOrd="0" destOrd="0" presId="urn:microsoft.com/office/officeart/2005/8/layout/vList2"/>
    <dgm:cxn modelId="{54397BBD-E3D3-4312-B7A3-3E076387F0ED}" srcId="{60674893-6BFF-4372-95A8-F696E6455FAD}" destId="{ACA32806-6D22-41EF-99F3-F72E3595738F}" srcOrd="1" destOrd="0" parTransId="{FF23E473-3BCF-4AEC-B017-896F068D790D}" sibTransId="{36C155F9-5A98-4266-9435-178D026E5ED3}"/>
    <dgm:cxn modelId="{366D77F8-82FA-4268-97D7-90C00D72AB1B}" type="presOf" srcId="{28D97029-2F64-4486-8538-A73EDD88480F}" destId="{E015500F-7194-4CCB-A260-773F0D46D9C2}" srcOrd="0" destOrd="0" presId="urn:microsoft.com/office/officeart/2005/8/layout/vList2"/>
    <dgm:cxn modelId="{BAC71686-A165-471B-B74C-C06352660C8F}" type="presParOf" srcId="{01E82CF3-36DF-42DF-81B0-EF3CE08F1565}" destId="{DE3C435A-07F3-47F1-AD57-A33399B240DD}" srcOrd="0" destOrd="0" presId="urn:microsoft.com/office/officeart/2005/8/layout/vList2"/>
    <dgm:cxn modelId="{ACFFDC75-3293-4768-BF53-3F60D313BC2F}" type="presParOf" srcId="{01E82CF3-36DF-42DF-81B0-EF3CE08F1565}" destId="{3C75B134-85EE-4FA7-A8FA-8C8DD409912C}" srcOrd="1" destOrd="0" presId="urn:microsoft.com/office/officeart/2005/8/layout/vList2"/>
    <dgm:cxn modelId="{CB877B24-E357-4DAD-A238-523471DA6073}" type="presParOf" srcId="{01E82CF3-36DF-42DF-81B0-EF3CE08F1565}" destId="{20A2BD3A-7D3C-464B-9622-CB230916C52C}" srcOrd="2" destOrd="0" presId="urn:microsoft.com/office/officeart/2005/8/layout/vList2"/>
    <dgm:cxn modelId="{015AD8E4-B808-4ABF-A6F0-785B72DB1874}" type="presParOf" srcId="{01E82CF3-36DF-42DF-81B0-EF3CE08F1565}" destId="{64D802A2-F5DF-4DF0-81BD-1760156E80E7}" srcOrd="3" destOrd="0" presId="urn:microsoft.com/office/officeart/2005/8/layout/vList2"/>
    <dgm:cxn modelId="{17715AF9-CA37-43D8-BD64-D44BCE00E830}" type="presParOf" srcId="{01E82CF3-36DF-42DF-81B0-EF3CE08F1565}" destId="{A788A700-C802-42EE-82CC-C5E11220F8F3}" srcOrd="4" destOrd="0" presId="urn:microsoft.com/office/officeart/2005/8/layout/vList2"/>
    <dgm:cxn modelId="{61E83BC3-F8F7-48D2-AA8A-E51449A2B5AA}" type="presParOf" srcId="{01E82CF3-36DF-42DF-81B0-EF3CE08F1565}" destId="{3309F5C2-45F0-41FA-8574-C72E71A5622D}" srcOrd="5" destOrd="0" presId="urn:microsoft.com/office/officeart/2005/8/layout/vList2"/>
    <dgm:cxn modelId="{44B983F7-2D1D-4B3E-83D8-6EF7F7AD1E36}" type="presParOf" srcId="{01E82CF3-36DF-42DF-81B0-EF3CE08F1565}" destId="{E015500F-7194-4CCB-A260-773F0D46D9C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847E20-D3FC-4296-9A5F-6BF7ECF97BB4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066FFC2-715A-43B1-A566-B94E0CAD0919}">
      <dgm:prSet/>
      <dgm:spPr/>
      <dgm:t>
        <a:bodyPr/>
        <a:lstStyle/>
        <a:p>
          <a:r>
            <a:rPr lang="de-DE"/>
            <a:t>Vorteile:</a:t>
          </a:r>
          <a:endParaRPr lang="en-US"/>
        </a:p>
      </dgm:t>
    </dgm:pt>
    <dgm:pt modelId="{1E1009CA-3F68-48CA-957E-ABBECC5F5265}" type="parTrans" cxnId="{F1FE5A75-87AA-422E-8804-10AC8AC30984}">
      <dgm:prSet/>
      <dgm:spPr/>
      <dgm:t>
        <a:bodyPr/>
        <a:lstStyle/>
        <a:p>
          <a:endParaRPr lang="en-US"/>
        </a:p>
      </dgm:t>
    </dgm:pt>
    <dgm:pt modelId="{4A070C7D-D2A9-436A-978A-7B6F7A9855C7}" type="sibTrans" cxnId="{F1FE5A75-87AA-422E-8804-10AC8AC30984}">
      <dgm:prSet/>
      <dgm:spPr/>
      <dgm:t>
        <a:bodyPr/>
        <a:lstStyle/>
        <a:p>
          <a:endParaRPr lang="en-US"/>
        </a:p>
      </dgm:t>
    </dgm:pt>
    <dgm:pt modelId="{A888B496-834A-47AF-BDC6-D0D959352725}">
      <dgm:prSet/>
      <dgm:spPr/>
      <dgm:t>
        <a:bodyPr/>
        <a:lstStyle/>
        <a:p>
          <a:r>
            <a:rPr lang="de-DE"/>
            <a:t>Kredit trotz schlechter Bonität möglich</a:t>
          </a:r>
          <a:endParaRPr lang="en-US"/>
        </a:p>
      </dgm:t>
    </dgm:pt>
    <dgm:pt modelId="{6C4528E3-3A33-4BA3-9D45-95D57616C268}" type="parTrans" cxnId="{3702A8A5-DD10-496B-9568-4BC6FDFE470C}">
      <dgm:prSet/>
      <dgm:spPr/>
      <dgm:t>
        <a:bodyPr/>
        <a:lstStyle/>
        <a:p>
          <a:endParaRPr lang="en-US"/>
        </a:p>
      </dgm:t>
    </dgm:pt>
    <dgm:pt modelId="{2EE8BA2C-0466-4522-A7D6-83754F0ECF3E}" type="sibTrans" cxnId="{3702A8A5-DD10-496B-9568-4BC6FDFE470C}">
      <dgm:prSet/>
      <dgm:spPr/>
      <dgm:t>
        <a:bodyPr/>
        <a:lstStyle/>
        <a:p>
          <a:endParaRPr lang="en-US"/>
        </a:p>
      </dgm:t>
    </dgm:pt>
    <dgm:pt modelId="{BDC6975A-C3EA-44DB-8ADA-6D7E6797113C}">
      <dgm:prSet/>
      <dgm:spPr/>
      <dgm:t>
        <a:bodyPr/>
        <a:lstStyle/>
        <a:p>
          <a:r>
            <a:rPr lang="de-DE"/>
            <a:t>Kreditnehmer erhält Liquidität</a:t>
          </a:r>
          <a:endParaRPr lang="en-US"/>
        </a:p>
      </dgm:t>
    </dgm:pt>
    <dgm:pt modelId="{93E89DC4-ACAA-4D65-A235-DF80AC1FDD64}" type="parTrans" cxnId="{8433F365-55C7-4467-818B-1DA14589DA99}">
      <dgm:prSet/>
      <dgm:spPr/>
      <dgm:t>
        <a:bodyPr/>
        <a:lstStyle/>
        <a:p>
          <a:endParaRPr lang="en-US"/>
        </a:p>
      </dgm:t>
    </dgm:pt>
    <dgm:pt modelId="{43B0924F-3461-4F68-8411-D9DF9B0845C8}" type="sibTrans" cxnId="{8433F365-55C7-4467-818B-1DA14589DA99}">
      <dgm:prSet/>
      <dgm:spPr/>
      <dgm:t>
        <a:bodyPr/>
        <a:lstStyle/>
        <a:p>
          <a:endParaRPr lang="en-US"/>
        </a:p>
      </dgm:t>
    </dgm:pt>
    <dgm:pt modelId="{5C33936E-3A1F-477E-8733-43345B30BAD5}">
      <dgm:prSet/>
      <dgm:spPr/>
      <dgm:t>
        <a:bodyPr/>
        <a:lstStyle/>
        <a:p>
          <a:r>
            <a:rPr lang="de-DE"/>
            <a:t>Nachteil:</a:t>
          </a:r>
          <a:endParaRPr lang="en-US"/>
        </a:p>
      </dgm:t>
    </dgm:pt>
    <dgm:pt modelId="{0EA0FC0F-F6F3-4A8A-96D0-22C396AFBF60}" type="parTrans" cxnId="{A49D487F-EFF0-4A0A-B897-C88D6D076AC7}">
      <dgm:prSet/>
      <dgm:spPr/>
      <dgm:t>
        <a:bodyPr/>
        <a:lstStyle/>
        <a:p>
          <a:endParaRPr lang="en-US"/>
        </a:p>
      </dgm:t>
    </dgm:pt>
    <dgm:pt modelId="{3250FB7C-AFA3-4ED6-B8B5-1507F6B46A8E}" type="sibTrans" cxnId="{A49D487F-EFF0-4A0A-B897-C88D6D076AC7}">
      <dgm:prSet/>
      <dgm:spPr/>
      <dgm:t>
        <a:bodyPr/>
        <a:lstStyle/>
        <a:p>
          <a:endParaRPr lang="en-US"/>
        </a:p>
      </dgm:t>
    </dgm:pt>
    <dgm:pt modelId="{4D6AA4D2-3787-4E96-B87D-0DFA9B67E9D5}">
      <dgm:prSet/>
      <dgm:spPr/>
      <dgm:t>
        <a:bodyPr/>
        <a:lstStyle/>
        <a:p>
          <a:r>
            <a:rPr lang="de-DE"/>
            <a:t>Geeigneter Bürge?</a:t>
          </a:r>
          <a:endParaRPr lang="en-US"/>
        </a:p>
      </dgm:t>
    </dgm:pt>
    <dgm:pt modelId="{5E4C3205-54DF-4BB4-A6A1-27DF912310EE}" type="parTrans" cxnId="{9498A598-AA7F-4983-ADDE-F198102640B6}">
      <dgm:prSet/>
      <dgm:spPr/>
      <dgm:t>
        <a:bodyPr/>
        <a:lstStyle/>
        <a:p>
          <a:endParaRPr lang="en-US"/>
        </a:p>
      </dgm:t>
    </dgm:pt>
    <dgm:pt modelId="{118A7E7B-E060-4ABF-9D68-5AA12F0200AD}" type="sibTrans" cxnId="{9498A598-AA7F-4983-ADDE-F198102640B6}">
      <dgm:prSet/>
      <dgm:spPr/>
      <dgm:t>
        <a:bodyPr/>
        <a:lstStyle/>
        <a:p>
          <a:endParaRPr lang="en-US"/>
        </a:p>
      </dgm:t>
    </dgm:pt>
    <dgm:pt modelId="{809A707F-17E1-462D-ABF0-697B288B079F}">
      <dgm:prSet/>
      <dgm:spPr/>
      <dgm:t>
        <a:bodyPr/>
        <a:lstStyle/>
        <a:p>
          <a:r>
            <a:rPr lang="de-DE"/>
            <a:t>Konfliktopotential</a:t>
          </a:r>
          <a:endParaRPr lang="en-US"/>
        </a:p>
      </dgm:t>
    </dgm:pt>
    <dgm:pt modelId="{7E5FC36D-5C69-4336-A1A0-D8866A331BC0}" type="parTrans" cxnId="{B14FEFB5-F46A-4381-8227-174B5AA08A43}">
      <dgm:prSet/>
      <dgm:spPr/>
      <dgm:t>
        <a:bodyPr/>
        <a:lstStyle/>
        <a:p>
          <a:endParaRPr lang="en-US"/>
        </a:p>
      </dgm:t>
    </dgm:pt>
    <dgm:pt modelId="{696C218E-D30B-43E6-BB14-A8476529C8AB}" type="sibTrans" cxnId="{B14FEFB5-F46A-4381-8227-174B5AA08A43}">
      <dgm:prSet/>
      <dgm:spPr/>
      <dgm:t>
        <a:bodyPr/>
        <a:lstStyle/>
        <a:p>
          <a:endParaRPr lang="en-US"/>
        </a:p>
      </dgm:t>
    </dgm:pt>
    <dgm:pt modelId="{8BD21AEA-4FA5-4B53-A6D4-DCC733A419AF}">
      <dgm:prSet/>
      <dgm:spPr/>
      <dgm:t>
        <a:bodyPr/>
        <a:lstStyle/>
        <a:p>
          <a:r>
            <a:rPr lang="de-DE"/>
            <a:t>Eigene Zahlungsschwierigkeit wird öffentlich bei bestehendem Näheverhältnis</a:t>
          </a:r>
          <a:endParaRPr lang="en-US"/>
        </a:p>
      </dgm:t>
    </dgm:pt>
    <dgm:pt modelId="{ABA4A234-AE61-4C01-A698-CDAEE73DDE51}" type="parTrans" cxnId="{D261F1B2-C114-4806-B47C-1E77BAB8A5B4}">
      <dgm:prSet/>
      <dgm:spPr/>
      <dgm:t>
        <a:bodyPr/>
        <a:lstStyle/>
        <a:p>
          <a:endParaRPr lang="en-US"/>
        </a:p>
      </dgm:t>
    </dgm:pt>
    <dgm:pt modelId="{1C28D42F-DEC5-4629-8E7B-6A5D733F58C7}" type="sibTrans" cxnId="{D261F1B2-C114-4806-B47C-1E77BAB8A5B4}">
      <dgm:prSet/>
      <dgm:spPr/>
      <dgm:t>
        <a:bodyPr/>
        <a:lstStyle/>
        <a:p>
          <a:endParaRPr lang="en-US"/>
        </a:p>
      </dgm:t>
    </dgm:pt>
    <dgm:pt modelId="{D836DAD8-E36D-42BD-9726-7D9104C9A8C0}" type="pres">
      <dgm:prSet presAssocID="{AD847E20-D3FC-4296-9A5F-6BF7ECF97BB4}" presName="Name0" presStyleCnt="0">
        <dgm:presLayoutVars>
          <dgm:dir/>
          <dgm:animLvl val="lvl"/>
          <dgm:resizeHandles val="exact"/>
        </dgm:presLayoutVars>
      </dgm:prSet>
      <dgm:spPr/>
    </dgm:pt>
    <dgm:pt modelId="{0792D822-F609-41EB-AD82-543D7D784459}" type="pres">
      <dgm:prSet presAssocID="{E066FFC2-715A-43B1-A566-B94E0CAD0919}" presName="linNode" presStyleCnt="0"/>
      <dgm:spPr/>
    </dgm:pt>
    <dgm:pt modelId="{DEC37EAB-E5DA-4360-9DE0-F9E18C02F3D6}" type="pres">
      <dgm:prSet presAssocID="{E066FFC2-715A-43B1-A566-B94E0CAD0919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0B70FB83-6BCC-47C6-9AF1-60B6CECD25FE}" type="pres">
      <dgm:prSet presAssocID="{E066FFC2-715A-43B1-A566-B94E0CAD0919}" presName="descendantText" presStyleLbl="alignAccFollowNode1" presStyleIdx="0" presStyleCnt="2">
        <dgm:presLayoutVars>
          <dgm:bulletEnabled val="1"/>
        </dgm:presLayoutVars>
      </dgm:prSet>
      <dgm:spPr/>
    </dgm:pt>
    <dgm:pt modelId="{E080E3AC-EFEA-4C49-BBD1-BF785375B47B}" type="pres">
      <dgm:prSet presAssocID="{4A070C7D-D2A9-436A-978A-7B6F7A9855C7}" presName="sp" presStyleCnt="0"/>
      <dgm:spPr/>
    </dgm:pt>
    <dgm:pt modelId="{8B04ED35-7591-4F6C-BE4A-2A9964A15191}" type="pres">
      <dgm:prSet presAssocID="{5C33936E-3A1F-477E-8733-43345B30BAD5}" presName="linNode" presStyleCnt="0"/>
      <dgm:spPr/>
    </dgm:pt>
    <dgm:pt modelId="{4375FFE4-BDF9-47D1-914B-3D04CF01B58D}" type="pres">
      <dgm:prSet presAssocID="{5C33936E-3A1F-477E-8733-43345B30BAD5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E046243E-8909-4FEF-9BB5-B0A3EAD1E13B}" type="pres">
      <dgm:prSet presAssocID="{5C33936E-3A1F-477E-8733-43345B30BAD5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FEB18511-B87E-4B9F-8649-5DEF38AAFD4C}" type="presOf" srcId="{809A707F-17E1-462D-ABF0-697B288B079F}" destId="{E046243E-8909-4FEF-9BB5-B0A3EAD1E13B}" srcOrd="0" destOrd="1" presId="urn:microsoft.com/office/officeart/2005/8/layout/vList5"/>
    <dgm:cxn modelId="{141E8A11-728B-4970-99EE-C73043E8B639}" type="presOf" srcId="{A888B496-834A-47AF-BDC6-D0D959352725}" destId="{0B70FB83-6BCC-47C6-9AF1-60B6CECD25FE}" srcOrd="0" destOrd="0" presId="urn:microsoft.com/office/officeart/2005/8/layout/vList5"/>
    <dgm:cxn modelId="{E3CFD811-9D1D-42AF-AC4A-27C17D55830D}" type="presOf" srcId="{4D6AA4D2-3787-4E96-B87D-0DFA9B67E9D5}" destId="{E046243E-8909-4FEF-9BB5-B0A3EAD1E13B}" srcOrd="0" destOrd="0" presId="urn:microsoft.com/office/officeart/2005/8/layout/vList5"/>
    <dgm:cxn modelId="{5CF4631D-0C49-4FF9-B1B6-55876D3F3624}" type="presOf" srcId="{E066FFC2-715A-43B1-A566-B94E0CAD0919}" destId="{DEC37EAB-E5DA-4360-9DE0-F9E18C02F3D6}" srcOrd="0" destOrd="0" presId="urn:microsoft.com/office/officeart/2005/8/layout/vList5"/>
    <dgm:cxn modelId="{6F447E5D-24C4-412D-B60E-E86FAEE6E8A7}" type="presOf" srcId="{8BD21AEA-4FA5-4B53-A6D4-DCC733A419AF}" destId="{E046243E-8909-4FEF-9BB5-B0A3EAD1E13B}" srcOrd="0" destOrd="2" presId="urn:microsoft.com/office/officeart/2005/8/layout/vList5"/>
    <dgm:cxn modelId="{8433F365-55C7-4467-818B-1DA14589DA99}" srcId="{E066FFC2-715A-43B1-A566-B94E0CAD0919}" destId="{BDC6975A-C3EA-44DB-8ADA-6D7E6797113C}" srcOrd="1" destOrd="0" parTransId="{93E89DC4-ACAA-4D65-A235-DF80AC1FDD64}" sibTransId="{43B0924F-3461-4F68-8411-D9DF9B0845C8}"/>
    <dgm:cxn modelId="{F1FE5A75-87AA-422E-8804-10AC8AC30984}" srcId="{AD847E20-D3FC-4296-9A5F-6BF7ECF97BB4}" destId="{E066FFC2-715A-43B1-A566-B94E0CAD0919}" srcOrd="0" destOrd="0" parTransId="{1E1009CA-3F68-48CA-957E-ABBECC5F5265}" sibTransId="{4A070C7D-D2A9-436A-978A-7B6F7A9855C7}"/>
    <dgm:cxn modelId="{A49D487F-EFF0-4A0A-B897-C88D6D076AC7}" srcId="{AD847E20-D3FC-4296-9A5F-6BF7ECF97BB4}" destId="{5C33936E-3A1F-477E-8733-43345B30BAD5}" srcOrd="1" destOrd="0" parTransId="{0EA0FC0F-F6F3-4A8A-96D0-22C396AFBF60}" sibTransId="{3250FB7C-AFA3-4ED6-B8B5-1507F6B46A8E}"/>
    <dgm:cxn modelId="{9498A598-AA7F-4983-ADDE-F198102640B6}" srcId="{5C33936E-3A1F-477E-8733-43345B30BAD5}" destId="{4D6AA4D2-3787-4E96-B87D-0DFA9B67E9D5}" srcOrd="0" destOrd="0" parTransId="{5E4C3205-54DF-4BB4-A6A1-27DF912310EE}" sibTransId="{118A7E7B-E060-4ABF-9D68-5AA12F0200AD}"/>
    <dgm:cxn modelId="{3E57B8A4-DE89-4845-9AE1-FE31BD4724C4}" type="presOf" srcId="{AD847E20-D3FC-4296-9A5F-6BF7ECF97BB4}" destId="{D836DAD8-E36D-42BD-9726-7D9104C9A8C0}" srcOrd="0" destOrd="0" presId="urn:microsoft.com/office/officeart/2005/8/layout/vList5"/>
    <dgm:cxn modelId="{D597FBA4-E241-46AB-928E-A0AA7AF428E6}" type="presOf" srcId="{BDC6975A-C3EA-44DB-8ADA-6D7E6797113C}" destId="{0B70FB83-6BCC-47C6-9AF1-60B6CECD25FE}" srcOrd="0" destOrd="1" presId="urn:microsoft.com/office/officeart/2005/8/layout/vList5"/>
    <dgm:cxn modelId="{3702A8A5-DD10-496B-9568-4BC6FDFE470C}" srcId="{E066FFC2-715A-43B1-A566-B94E0CAD0919}" destId="{A888B496-834A-47AF-BDC6-D0D959352725}" srcOrd="0" destOrd="0" parTransId="{6C4528E3-3A33-4BA3-9D45-95D57616C268}" sibTransId="{2EE8BA2C-0466-4522-A7D6-83754F0ECF3E}"/>
    <dgm:cxn modelId="{D261F1B2-C114-4806-B47C-1E77BAB8A5B4}" srcId="{5C33936E-3A1F-477E-8733-43345B30BAD5}" destId="{8BD21AEA-4FA5-4B53-A6D4-DCC733A419AF}" srcOrd="2" destOrd="0" parTransId="{ABA4A234-AE61-4C01-A698-CDAEE73DDE51}" sibTransId="{1C28D42F-DEC5-4629-8E7B-6A5D733F58C7}"/>
    <dgm:cxn modelId="{B14FEFB5-F46A-4381-8227-174B5AA08A43}" srcId="{5C33936E-3A1F-477E-8733-43345B30BAD5}" destId="{809A707F-17E1-462D-ABF0-697B288B079F}" srcOrd="1" destOrd="0" parTransId="{7E5FC36D-5C69-4336-A1A0-D8866A331BC0}" sibTransId="{696C218E-D30B-43E6-BB14-A8476529C8AB}"/>
    <dgm:cxn modelId="{656B2EDE-3201-4C7B-A74B-29906826CF2E}" type="presOf" srcId="{5C33936E-3A1F-477E-8733-43345B30BAD5}" destId="{4375FFE4-BDF9-47D1-914B-3D04CF01B58D}" srcOrd="0" destOrd="0" presId="urn:microsoft.com/office/officeart/2005/8/layout/vList5"/>
    <dgm:cxn modelId="{718505D7-EE97-42C7-BFF9-26F056DDD5E3}" type="presParOf" srcId="{D836DAD8-E36D-42BD-9726-7D9104C9A8C0}" destId="{0792D822-F609-41EB-AD82-543D7D784459}" srcOrd="0" destOrd="0" presId="urn:microsoft.com/office/officeart/2005/8/layout/vList5"/>
    <dgm:cxn modelId="{B5D0A00D-E9B6-476F-8452-61754D9ACD1C}" type="presParOf" srcId="{0792D822-F609-41EB-AD82-543D7D784459}" destId="{DEC37EAB-E5DA-4360-9DE0-F9E18C02F3D6}" srcOrd="0" destOrd="0" presId="urn:microsoft.com/office/officeart/2005/8/layout/vList5"/>
    <dgm:cxn modelId="{8D452D02-906B-4398-8B7C-9A1E0F766E47}" type="presParOf" srcId="{0792D822-F609-41EB-AD82-543D7D784459}" destId="{0B70FB83-6BCC-47C6-9AF1-60B6CECD25FE}" srcOrd="1" destOrd="0" presId="urn:microsoft.com/office/officeart/2005/8/layout/vList5"/>
    <dgm:cxn modelId="{79EFD89D-E4EE-4AFE-A509-6E710F37C949}" type="presParOf" srcId="{D836DAD8-E36D-42BD-9726-7D9104C9A8C0}" destId="{E080E3AC-EFEA-4C49-BBD1-BF785375B47B}" srcOrd="1" destOrd="0" presId="urn:microsoft.com/office/officeart/2005/8/layout/vList5"/>
    <dgm:cxn modelId="{3EE42AD6-7F91-499F-966D-577FDC389B1D}" type="presParOf" srcId="{D836DAD8-E36D-42BD-9726-7D9104C9A8C0}" destId="{8B04ED35-7591-4F6C-BE4A-2A9964A15191}" srcOrd="2" destOrd="0" presId="urn:microsoft.com/office/officeart/2005/8/layout/vList5"/>
    <dgm:cxn modelId="{6CAB7CD7-DF43-40B4-B312-76C19D31F76C}" type="presParOf" srcId="{8B04ED35-7591-4F6C-BE4A-2A9964A15191}" destId="{4375FFE4-BDF9-47D1-914B-3D04CF01B58D}" srcOrd="0" destOrd="0" presId="urn:microsoft.com/office/officeart/2005/8/layout/vList5"/>
    <dgm:cxn modelId="{1A76362A-3EEF-44E0-AC57-660CEC279CBB}" type="presParOf" srcId="{8B04ED35-7591-4F6C-BE4A-2A9964A15191}" destId="{E046243E-8909-4FEF-9BB5-B0A3EAD1E13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6630DD-5435-4538-8B5E-D98BE4ED8D70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DB49F40-BFAC-4D3F-B33A-FA6EC3CF56FC}">
      <dgm:prSet/>
      <dgm:spPr/>
      <dgm:t>
        <a:bodyPr/>
        <a:lstStyle/>
        <a:p>
          <a:pPr>
            <a:defRPr b="1"/>
          </a:pPr>
          <a:r>
            <a:rPr lang="de-DE"/>
            <a:t>Vorteil</a:t>
          </a:r>
          <a:endParaRPr lang="en-US"/>
        </a:p>
      </dgm:t>
    </dgm:pt>
    <dgm:pt modelId="{EB714346-549F-4AFD-9CEC-6119A6BD2AF4}" type="parTrans" cxnId="{D8281291-7D13-45FF-836D-EA18DFADE2F8}">
      <dgm:prSet/>
      <dgm:spPr/>
      <dgm:t>
        <a:bodyPr/>
        <a:lstStyle/>
        <a:p>
          <a:endParaRPr lang="en-US"/>
        </a:p>
      </dgm:t>
    </dgm:pt>
    <dgm:pt modelId="{A824C894-724D-45BD-93F3-EDA1A60FEF59}" type="sibTrans" cxnId="{D8281291-7D13-45FF-836D-EA18DFADE2F8}">
      <dgm:prSet/>
      <dgm:spPr/>
      <dgm:t>
        <a:bodyPr/>
        <a:lstStyle/>
        <a:p>
          <a:endParaRPr lang="en-US"/>
        </a:p>
      </dgm:t>
    </dgm:pt>
    <dgm:pt modelId="{DC8652A0-68D0-4388-B2BA-C57589CEDB16}">
      <dgm:prSet/>
      <dgm:spPr/>
      <dgm:t>
        <a:bodyPr/>
        <a:lstStyle/>
        <a:p>
          <a:r>
            <a:rPr lang="de-DE"/>
            <a:t>Verkäufer hat eine Sicherheit</a:t>
          </a:r>
          <a:endParaRPr lang="en-US"/>
        </a:p>
      </dgm:t>
    </dgm:pt>
    <dgm:pt modelId="{945A3775-BAD7-41E1-87A8-BD84BF9B15DA}" type="parTrans" cxnId="{9B7B702E-3B17-447A-BF3F-938BA8A33EA7}">
      <dgm:prSet/>
      <dgm:spPr/>
      <dgm:t>
        <a:bodyPr/>
        <a:lstStyle/>
        <a:p>
          <a:endParaRPr lang="en-US"/>
        </a:p>
      </dgm:t>
    </dgm:pt>
    <dgm:pt modelId="{1AA5CE5D-82CF-4610-AE97-E70C37DD6BA3}" type="sibTrans" cxnId="{9B7B702E-3B17-447A-BF3F-938BA8A33EA7}">
      <dgm:prSet/>
      <dgm:spPr/>
      <dgm:t>
        <a:bodyPr/>
        <a:lstStyle/>
        <a:p>
          <a:endParaRPr lang="en-US"/>
        </a:p>
      </dgm:t>
    </dgm:pt>
    <dgm:pt modelId="{98E71C08-EC87-4BB3-A32D-3F84DADC82F9}">
      <dgm:prSet/>
      <dgm:spPr/>
      <dgm:t>
        <a:bodyPr/>
        <a:lstStyle/>
        <a:p>
          <a:r>
            <a:rPr lang="de-DE"/>
            <a:t>Übliche Form</a:t>
          </a:r>
          <a:endParaRPr lang="en-US"/>
        </a:p>
      </dgm:t>
    </dgm:pt>
    <dgm:pt modelId="{92602D2C-D8F5-4B0D-8827-3730BCAF597B}" type="parTrans" cxnId="{D1F9ACE6-0961-43B8-A3AE-000267FB010C}">
      <dgm:prSet/>
      <dgm:spPr/>
      <dgm:t>
        <a:bodyPr/>
        <a:lstStyle/>
        <a:p>
          <a:endParaRPr lang="en-US"/>
        </a:p>
      </dgm:t>
    </dgm:pt>
    <dgm:pt modelId="{799BE7ED-8648-4896-93DF-95C4BA7CB6AB}" type="sibTrans" cxnId="{D1F9ACE6-0961-43B8-A3AE-000267FB010C}">
      <dgm:prSet/>
      <dgm:spPr/>
      <dgm:t>
        <a:bodyPr/>
        <a:lstStyle/>
        <a:p>
          <a:endParaRPr lang="en-US"/>
        </a:p>
      </dgm:t>
    </dgm:pt>
    <dgm:pt modelId="{7256D952-B034-48BC-8B9E-46A82E8E7DDA}">
      <dgm:prSet/>
      <dgm:spPr/>
      <dgm:t>
        <a:bodyPr/>
        <a:lstStyle/>
        <a:p>
          <a:pPr>
            <a:defRPr b="1"/>
          </a:pPr>
          <a:r>
            <a:rPr lang="de-DE"/>
            <a:t>Nachteil</a:t>
          </a:r>
          <a:endParaRPr lang="en-US"/>
        </a:p>
      </dgm:t>
    </dgm:pt>
    <dgm:pt modelId="{04326180-5DFF-4FC5-A7C0-65223591BB32}" type="parTrans" cxnId="{A304DE85-903B-43F3-8FC2-CF10ECBD933E}">
      <dgm:prSet/>
      <dgm:spPr/>
      <dgm:t>
        <a:bodyPr/>
        <a:lstStyle/>
        <a:p>
          <a:endParaRPr lang="en-US"/>
        </a:p>
      </dgm:t>
    </dgm:pt>
    <dgm:pt modelId="{917A6500-DECB-4701-B2CA-A3AC7064D0A2}" type="sibTrans" cxnId="{A304DE85-903B-43F3-8FC2-CF10ECBD933E}">
      <dgm:prSet/>
      <dgm:spPr/>
      <dgm:t>
        <a:bodyPr/>
        <a:lstStyle/>
        <a:p>
          <a:endParaRPr lang="en-US"/>
        </a:p>
      </dgm:t>
    </dgm:pt>
    <dgm:pt modelId="{062C605C-D3F4-4528-9513-62DFFDB7CEA6}">
      <dgm:prSet/>
      <dgm:spPr/>
      <dgm:t>
        <a:bodyPr/>
        <a:lstStyle/>
        <a:p>
          <a:r>
            <a:rPr lang="de-DE"/>
            <a:t>Schlechte Verwertung der Sicherheit (Lebkuchen / Hof voller Sportartikel)</a:t>
          </a:r>
          <a:endParaRPr lang="en-US"/>
        </a:p>
      </dgm:t>
    </dgm:pt>
    <dgm:pt modelId="{3EC00677-8358-4530-9B01-CF201E3E8BBD}" type="parTrans" cxnId="{67EF0AC0-F1C6-4689-A22D-7A3D62A81258}">
      <dgm:prSet/>
      <dgm:spPr/>
      <dgm:t>
        <a:bodyPr/>
        <a:lstStyle/>
        <a:p>
          <a:endParaRPr lang="en-US"/>
        </a:p>
      </dgm:t>
    </dgm:pt>
    <dgm:pt modelId="{8F46E4A9-A295-41C1-998B-72C1BF903692}" type="sibTrans" cxnId="{67EF0AC0-F1C6-4689-A22D-7A3D62A81258}">
      <dgm:prSet/>
      <dgm:spPr/>
      <dgm:t>
        <a:bodyPr/>
        <a:lstStyle/>
        <a:p>
          <a:endParaRPr lang="en-US"/>
        </a:p>
      </dgm:t>
    </dgm:pt>
    <dgm:pt modelId="{0903CD43-13EE-42D7-A979-3CB8B9D57CA0}">
      <dgm:prSet/>
      <dgm:spPr/>
      <dgm:t>
        <a:bodyPr/>
        <a:lstStyle/>
        <a:p>
          <a:r>
            <a:rPr lang="de-DE"/>
            <a:t>Verkäufer muss den Nachweis erbringen dass er Eigentümer ist</a:t>
          </a:r>
          <a:endParaRPr lang="en-US"/>
        </a:p>
      </dgm:t>
    </dgm:pt>
    <dgm:pt modelId="{FD3BF816-B2DF-4D11-9D32-8F4D85E8C238}" type="parTrans" cxnId="{80D488FA-B9A9-44F2-8712-8EC17B6F2323}">
      <dgm:prSet/>
      <dgm:spPr/>
      <dgm:t>
        <a:bodyPr/>
        <a:lstStyle/>
        <a:p>
          <a:endParaRPr lang="en-US"/>
        </a:p>
      </dgm:t>
    </dgm:pt>
    <dgm:pt modelId="{56AFBE95-1089-42F4-ABD5-904A88FB787D}" type="sibTrans" cxnId="{80D488FA-B9A9-44F2-8712-8EC17B6F2323}">
      <dgm:prSet/>
      <dgm:spPr/>
      <dgm:t>
        <a:bodyPr/>
        <a:lstStyle/>
        <a:p>
          <a:endParaRPr lang="en-US"/>
        </a:p>
      </dgm:t>
    </dgm:pt>
    <dgm:pt modelId="{EEF34671-A058-4B24-83A8-B2E7EAD7D6EF}">
      <dgm:prSet/>
      <dgm:spPr/>
      <dgm:t>
        <a:bodyPr/>
        <a:lstStyle/>
        <a:p>
          <a:r>
            <a:rPr lang="de-DE"/>
            <a:t>Verwertung bringt nicht vollen Zahlungsausgleich</a:t>
          </a:r>
          <a:endParaRPr lang="en-US"/>
        </a:p>
      </dgm:t>
    </dgm:pt>
    <dgm:pt modelId="{85E8ECB8-DA90-45D6-9C56-1014FC0264F7}" type="parTrans" cxnId="{0588386A-EA59-409B-A603-7E8C93FF2A14}">
      <dgm:prSet/>
      <dgm:spPr/>
      <dgm:t>
        <a:bodyPr/>
        <a:lstStyle/>
        <a:p>
          <a:endParaRPr lang="en-US"/>
        </a:p>
      </dgm:t>
    </dgm:pt>
    <dgm:pt modelId="{0EB6DBD3-92BD-4B5D-9854-0870C3CC8C4C}" type="sibTrans" cxnId="{0588386A-EA59-409B-A603-7E8C93FF2A14}">
      <dgm:prSet/>
      <dgm:spPr/>
      <dgm:t>
        <a:bodyPr/>
        <a:lstStyle/>
        <a:p>
          <a:endParaRPr lang="en-US"/>
        </a:p>
      </dgm:t>
    </dgm:pt>
    <dgm:pt modelId="{66EAB4CC-5A00-4353-87CE-45C6A8F63E70}" type="pres">
      <dgm:prSet presAssocID="{F06630DD-5435-4538-8B5E-D98BE4ED8D70}" presName="Name0" presStyleCnt="0">
        <dgm:presLayoutVars>
          <dgm:dir/>
          <dgm:animLvl val="lvl"/>
          <dgm:resizeHandles val="exact"/>
        </dgm:presLayoutVars>
      </dgm:prSet>
      <dgm:spPr/>
    </dgm:pt>
    <dgm:pt modelId="{D718DC98-D447-412C-9398-FEDC499B4F3F}" type="pres">
      <dgm:prSet presAssocID="{FDB49F40-BFAC-4D3F-B33A-FA6EC3CF56FC}" presName="linNode" presStyleCnt="0"/>
      <dgm:spPr/>
    </dgm:pt>
    <dgm:pt modelId="{08E8B082-0609-484E-820A-D34C4BDF00C1}" type="pres">
      <dgm:prSet presAssocID="{FDB49F40-BFAC-4D3F-B33A-FA6EC3CF56FC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E4BF75CC-52C4-44EE-9D84-74171BB1C181}" type="pres">
      <dgm:prSet presAssocID="{FDB49F40-BFAC-4D3F-B33A-FA6EC3CF56FC}" presName="descendantText" presStyleLbl="alignAccFollowNode1" presStyleIdx="0" presStyleCnt="2">
        <dgm:presLayoutVars>
          <dgm:bulletEnabled val="1"/>
        </dgm:presLayoutVars>
      </dgm:prSet>
      <dgm:spPr/>
    </dgm:pt>
    <dgm:pt modelId="{4024D262-3F11-4144-9103-8316466BC91D}" type="pres">
      <dgm:prSet presAssocID="{A824C894-724D-45BD-93F3-EDA1A60FEF59}" presName="sp" presStyleCnt="0"/>
      <dgm:spPr/>
    </dgm:pt>
    <dgm:pt modelId="{D752ED77-CE8B-4044-860D-8CEB0EEE54B3}" type="pres">
      <dgm:prSet presAssocID="{7256D952-B034-48BC-8B9E-46A82E8E7DDA}" presName="linNode" presStyleCnt="0"/>
      <dgm:spPr/>
    </dgm:pt>
    <dgm:pt modelId="{364BE260-7493-4714-ADAA-43785ED7686C}" type="pres">
      <dgm:prSet presAssocID="{7256D952-B034-48BC-8B9E-46A82E8E7DDA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38394A62-4277-47A4-A2DB-86883ABEB752}" type="pres">
      <dgm:prSet presAssocID="{7256D952-B034-48BC-8B9E-46A82E8E7DDA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E405F609-E056-4CC0-84BA-5FF341E023CA}" type="presOf" srcId="{FDB49F40-BFAC-4D3F-B33A-FA6EC3CF56FC}" destId="{08E8B082-0609-484E-820A-D34C4BDF00C1}" srcOrd="0" destOrd="0" presId="urn:microsoft.com/office/officeart/2005/8/layout/vList5"/>
    <dgm:cxn modelId="{C6ED1626-9AB4-4723-B5E3-A1E9988665BE}" type="presOf" srcId="{0903CD43-13EE-42D7-A979-3CB8B9D57CA0}" destId="{38394A62-4277-47A4-A2DB-86883ABEB752}" srcOrd="0" destOrd="1" presId="urn:microsoft.com/office/officeart/2005/8/layout/vList5"/>
    <dgm:cxn modelId="{0201F926-F49A-4A56-9906-8174C17AF8FB}" type="presOf" srcId="{F06630DD-5435-4538-8B5E-D98BE4ED8D70}" destId="{66EAB4CC-5A00-4353-87CE-45C6A8F63E70}" srcOrd="0" destOrd="0" presId="urn:microsoft.com/office/officeart/2005/8/layout/vList5"/>
    <dgm:cxn modelId="{9B7B702E-3B17-447A-BF3F-938BA8A33EA7}" srcId="{FDB49F40-BFAC-4D3F-B33A-FA6EC3CF56FC}" destId="{DC8652A0-68D0-4388-B2BA-C57589CEDB16}" srcOrd="0" destOrd="0" parTransId="{945A3775-BAD7-41E1-87A8-BD84BF9B15DA}" sibTransId="{1AA5CE5D-82CF-4610-AE97-E70C37DD6BA3}"/>
    <dgm:cxn modelId="{0588386A-EA59-409B-A603-7E8C93FF2A14}" srcId="{7256D952-B034-48BC-8B9E-46A82E8E7DDA}" destId="{EEF34671-A058-4B24-83A8-B2E7EAD7D6EF}" srcOrd="2" destOrd="0" parTransId="{85E8ECB8-DA90-45D6-9C56-1014FC0264F7}" sibTransId="{0EB6DBD3-92BD-4B5D-9854-0870C3CC8C4C}"/>
    <dgm:cxn modelId="{529B7D51-E95B-4CA4-97F0-9BBBA6DE78E4}" type="presOf" srcId="{DC8652A0-68D0-4388-B2BA-C57589CEDB16}" destId="{E4BF75CC-52C4-44EE-9D84-74171BB1C181}" srcOrd="0" destOrd="0" presId="urn:microsoft.com/office/officeart/2005/8/layout/vList5"/>
    <dgm:cxn modelId="{40289A7E-338F-4833-BF51-CBDCC89209D8}" type="presOf" srcId="{7256D952-B034-48BC-8B9E-46A82E8E7DDA}" destId="{364BE260-7493-4714-ADAA-43785ED7686C}" srcOrd="0" destOrd="0" presId="urn:microsoft.com/office/officeart/2005/8/layout/vList5"/>
    <dgm:cxn modelId="{A304DE85-903B-43F3-8FC2-CF10ECBD933E}" srcId="{F06630DD-5435-4538-8B5E-D98BE4ED8D70}" destId="{7256D952-B034-48BC-8B9E-46A82E8E7DDA}" srcOrd="1" destOrd="0" parTransId="{04326180-5DFF-4FC5-A7C0-65223591BB32}" sibTransId="{917A6500-DECB-4701-B2CA-A3AC7064D0A2}"/>
    <dgm:cxn modelId="{F74ABF90-CDD4-4312-A64C-848EE2A294C9}" type="presOf" srcId="{062C605C-D3F4-4528-9513-62DFFDB7CEA6}" destId="{38394A62-4277-47A4-A2DB-86883ABEB752}" srcOrd="0" destOrd="0" presId="urn:microsoft.com/office/officeart/2005/8/layout/vList5"/>
    <dgm:cxn modelId="{D8281291-7D13-45FF-836D-EA18DFADE2F8}" srcId="{F06630DD-5435-4538-8B5E-D98BE4ED8D70}" destId="{FDB49F40-BFAC-4D3F-B33A-FA6EC3CF56FC}" srcOrd="0" destOrd="0" parTransId="{EB714346-549F-4AFD-9CEC-6119A6BD2AF4}" sibTransId="{A824C894-724D-45BD-93F3-EDA1A60FEF59}"/>
    <dgm:cxn modelId="{9FDD66AA-34A4-4F26-BDED-A4B82562528D}" type="presOf" srcId="{98E71C08-EC87-4BB3-A32D-3F84DADC82F9}" destId="{E4BF75CC-52C4-44EE-9D84-74171BB1C181}" srcOrd="0" destOrd="1" presId="urn:microsoft.com/office/officeart/2005/8/layout/vList5"/>
    <dgm:cxn modelId="{67EF0AC0-F1C6-4689-A22D-7A3D62A81258}" srcId="{7256D952-B034-48BC-8B9E-46A82E8E7DDA}" destId="{062C605C-D3F4-4528-9513-62DFFDB7CEA6}" srcOrd="0" destOrd="0" parTransId="{3EC00677-8358-4530-9B01-CF201E3E8BBD}" sibTransId="{8F46E4A9-A295-41C1-998B-72C1BF903692}"/>
    <dgm:cxn modelId="{D1F9ACE6-0961-43B8-A3AE-000267FB010C}" srcId="{FDB49F40-BFAC-4D3F-B33A-FA6EC3CF56FC}" destId="{98E71C08-EC87-4BB3-A32D-3F84DADC82F9}" srcOrd="1" destOrd="0" parTransId="{92602D2C-D8F5-4B0D-8827-3730BCAF597B}" sibTransId="{799BE7ED-8648-4896-93DF-95C4BA7CB6AB}"/>
    <dgm:cxn modelId="{80D488FA-B9A9-44F2-8712-8EC17B6F2323}" srcId="{7256D952-B034-48BC-8B9E-46A82E8E7DDA}" destId="{0903CD43-13EE-42D7-A979-3CB8B9D57CA0}" srcOrd="1" destOrd="0" parTransId="{FD3BF816-B2DF-4D11-9D32-8F4D85E8C238}" sibTransId="{56AFBE95-1089-42F4-ABD5-904A88FB787D}"/>
    <dgm:cxn modelId="{8DB590FC-6E55-4F9C-886B-2387E99B1195}" type="presOf" srcId="{EEF34671-A058-4B24-83A8-B2E7EAD7D6EF}" destId="{38394A62-4277-47A4-A2DB-86883ABEB752}" srcOrd="0" destOrd="2" presId="urn:microsoft.com/office/officeart/2005/8/layout/vList5"/>
    <dgm:cxn modelId="{E267C39C-1A61-46B7-AD3C-A10B03BFDA38}" type="presParOf" srcId="{66EAB4CC-5A00-4353-87CE-45C6A8F63E70}" destId="{D718DC98-D447-412C-9398-FEDC499B4F3F}" srcOrd="0" destOrd="0" presId="urn:microsoft.com/office/officeart/2005/8/layout/vList5"/>
    <dgm:cxn modelId="{A3E593A1-10F8-47E5-8CE6-04B89E91D85B}" type="presParOf" srcId="{D718DC98-D447-412C-9398-FEDC499B4F3F}" destId="{08E8B082-0609-484E-820A-D34C4BDF00C1}" srcOrd="0" destOrd="0" presId="urn:microsoft.com/office/officeart/2005/8/layout/vList5"/>
    <dgm:cxn modelId="{513CB919-69D2-46D1-9858-717A42F8BC7A}" type="presParOf" srcId="{D718DC98-D447-412C-9398-FEDC499B4F3F}" destId="{E4BF75CC-52C4-44EE-9D84-74171BB1C181}" srcOrd="1" destOrd="0" presId="urn:microsoft.com/office/officeart/2005/8/layout/vList5"/>
    <dgm:cxn modelId="{FD3F736E-430A-4BFA-94C0-357A0C042CDF}" type="presParOf" srcId="{66EAB4CC-5A00-4353-87CE-45C6A8F63E70}" destId="{4024D262-3F11-4144-9103-8316466BC91D}" srcOrd="1" destOrd="0" presId="urn:microsoft.com/office/officeart/2005/8/layout/vList5"/>
    <dgm:cxn modelId="{A53E9498-A24D-4093-B012-4A0ABFAED33D}" type="presParOf" srcId="{66EAB4CC-5A00-4353-87CE-45C6A8F63E70}" destId="{D752ED77-CE8B-4044-860D-8CEB0EEE54B3}" srcOrd="2" destOrd="0" presId="urn:microsoft.com/office/officeart/2005/8/layout/vList5"/>
    <dgm:cxn modelId="{F69D6FF1-D943-43EA-A943-4EDA5EAB8958}" type="presParOf" srcId="{D752ED77-CE8B-4044-860D-8CEB0EEE54B3}" destId="{364BE260-7493-4714-ADAA-43785ED7686C}" srcOrd="0" destOrd="0" presId="urn:microsoft.com/office/officeart/2005/8/layout/vList5"/>
    <dgm:cxn modelId="{86300BFA-969A-4C5A-85D5-2C8FD9B70174}" type="presParOf" srcId="{D752ED77-CE8B-4044-860D-8CEB0EEE54B3}" destId="{38394A62-4277-47A4-A2DB-86883ABEB75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509030-3645-4DCD-9A01-728C9D91AEB0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C0650A6-F2A8-4E1A-B518-1A86EAE5D50C}">
      <dgm:prSet/>
      <dgm:spPr/>
      <dgm:t>
        <a:bodyPr/>
        <a:lstStyle/>
        <a:p>
          <a:r>
            <a:rPr lang="de-DE"/>
            <a:t>Kreditgeber erhält eine dingliche Sicherheit für seine Forderung</a:t>
          </a:r>
          <a:endParaRPr lang="en-US"/>
        </a:p>
      </dgm:t>
    </dgm:pt>
    <dgm:pt modelId="{25AD2AB9-ECC6-4D63-964C-DA2619C0A1D5}" type="parTrans" cxnId="{83EDF94F-8A2B-42FF-844C-3CBDB4EDE3BD}">
      <dgm:prSet/>
      <dgm:spPr/>
      <dgm:t>
        <a:bodyPr/>
        <a:lstStyle/>
        <a:p>
          <a:endParaRPr lang="en-US"/>
        </a:p>
      </dgm:t>
    </dgm:pt>
    <dgm:pt modelId="{D7FDD7A1-64E9-4F06-B527-0CD110EB1740}" type="sibTrans" cxnId="{83EDF94F-8A2B-42FF-844C-3CBDB4EDE3BD}">
      <dgm:prSet/>
      <dgm:spPr/>
      <dgm:t>
        <a:bodyPr/>
        <a:lstStyle/>
        <a:p>
          <a:endParaRPr lang="en-US"/>
        </a:p>
      </dgm:t>
    </dgm:pt>
    <dgm:pt modelId="{40DD01D1-3CE8-4266-94B1-15B8DD8A42B8}">
      <dgm:prSet/>
      <dgm:spPr/>
      <dgm:t>
        <a:bodyPr/>
        <a:lstStyle/>
        <a:p>
          <a:r>
            <a:rPr lang="de-DE"/>
            <a:t>Besonderheit: Sache bleibt im Eigentum des Kreditgebers (Eigentümer und  MITTELBARER Besitzer), dieser kann die Sache weiter nutzen</a:t>
          </a:r>
          <a:endParaRPr lang="en-US"/>
        </a:p>
      </dgm:t>
    </dgm:pt>
    <dgm:pt modelId="{B019A434-85F9-4589-B19B-A5ABC3915D14}" type="parTrans" cxnId="{E0FE1395-B867-476A-993B-3EBF594B8E46}">
      <dgm:prSet/>
      <dgm:spPr/>
      <dgm:t>
        <a:bodyPr/>
        <a:lstStyle/>
        <a:p>
          <a:endParaRPr lang="en-US"/>
        </a:p>
      </dgm:t>
    </dgm:pt>
    <dgm:pt modelId="{038C5088-AE62-4FFE-92D5-2C6AFBCD3617}" type="sibTrans" cxnId="{E0FE1395-B867-476A-993B-3EBF594B8E46}">
      <dgm:prSet/>
      <dgm:spPr/>
      <dgm:t>
        <a:bodyPr/>
        <a:lstStyle/>
        <a:p>
          <a:endParaRPr lang="en-US"/>
        </a:p>
      </dgm:t>
    </dgm:pt>
    <dgm:pt modelId="{EFA7B315-28DF-4E6B-B384-FAB0F75918D0}">
      <dgm:prSet/>
      <dgm:spPr/>
      <dgm:t>
        <a:bodyPr/>
        <a:lstStyle/>
        <a:p>
          <a:r>
            <a:rPr lang="de-DE"/>
            <a:t>Grundsätzlich nicht geregelt, neben dem Kreditvertrag wird noch ein Sicherungsübereignungsvertrag geschlossen</a:t>
          </a:r>
          <a:endParaRPr lang="en-US"/>
        </a:p>
      </dgm:t>
    </dgm:pt>
    <dgm:pt modelId="{10E65427-E679-46B3-80A6-32CF939CB1F9}" type="parTrans" cxnId="{CE14350F-727C-43D0-8FFB-52024E7CE86E}">
      <dgm:prSet/>
      <dgm:spPr/>
      <dgm:t>
        <a:bodyPr/>
        <a:lstStyle/>
        <a:p>
          <a:endParaRPr lang="en-US"/>
        </a:p>
      </dgm:t>
    </dgm:pt>
    <dgm:pt modelId="{7737A9EC-4DE8-4BCE-A316-ABDE3B7895E9}" type="sibTrans" cxnId="{CE14350F-727C-43D0-8FFB-52024E7CE86E}">
      <dgm:prSet/>
      <dgm:spPr/>
      <dgm:t>
        <a:bodyPr/>
        <a:lstStyle/>
        <a:p>
          <a:endParaRPr lang="en-US"/>
        </a:p>
      </dgm:t>
    </dgm:pt>
    <dgm:pt modelId="{E0C5A09D-60F8-47DC-B7DB-FF1E62DE4A9E}" type="pres">
      <dgm:prSet presAssocID="{F2509030-3645-4DCD-9A01-728C9D91AEB0}" presName="linear" presStyleCnt="0">
        <dgm:presLayoutVars>
          <dgm:animLvl val="lvl"/>
          <dgm:resizeHandles val="exact"/>
        </dgm:presLayoutVars>
      </dgm:prSet>
      <dgm:spPr/>
    </dgm:pt>
    <dgm:pt modelId="{A4AF63C1-872D-4358-9D65-68C07697CFBD}" type="pres">
      <dgm:prSet presAssocID="{3C0650A6-F2A8-4E1A-B518-1A86EAE5D50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9F66EE1-14C3-4CE7-B69F-0079E9A13284}" type="pres">
      <dgm:prSet presAssocID="{D7FDD7A1-64E9-4F06-B527-0CD110EB1740}" presName="spacer" presStyleCnt="0"/>
      <dgm:spPr/>
    </dgm:pt>
    <dgm:pt modelId="{16826576-D695-423D-B5AA-1BAB574CF018}" type="pres">
      <dgm:prSet presAssocID="{40DD01D1-3CE8-4266-94B1-15B8DD8A42B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A5AA57C-EF0F-4E53-BC9E-D92D1AF689C8}" type="pres">
      <dgm:prSet presAssocID="{038C5088-AE62-4FFE-92D5-2C6AFBCD3617}" presName="spacer" presStyleCnt="0"/>
      <dgm:spPr/>
    </dgm:pt>
    <dgm:pt modelId="{A6696A0F-94C8-4599-BF92-C82035BCDD1B}" type="pres">
      <dgm:prSet presAssocID="{EFA7B315-28DF-4E6B-B384-FAB0F75918D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E14350F-727C-43D0-8FFB-52024E7CE86E}" srcId="{F2509030-3645-4DCD-9A01-728C9D91AEB0}" destId="{EFA7B315-28DF-4E6B-B384-FAB0F75918D0}" srcOrd="2" destOrd="0" parTransId="{10E65427-E679-46B3-80A6-32CF939CB1F9}" sibTransId="{7737A9EC-4DE8-4BCE-A316-ABDE3B7895E9}"/>
    <dgm:cxn modelId="{00CF0B29-B409-430A-9C3A-743FDD20EE5B}" type="presOf" srcId="{F2509030-3645-4DCD-9A01-728C9D91AEB0}" destId="{E0C5A09D-60F8-47DC-B7DB-FF1E62DE4A9E}" srcOrd="0" destOrd="0" presId="urn:microsoft.com/office/officeart/2005/8/layout/vList2"/>
    <dgm:cxn modelId="{9C3DD739-192A-44AB-9393-3F5F98D37D51}" type="presOf" srcId="{3C0650A6-F2A8-4E1A-B518-1A86EAE5D50C}" destId="{A4AF63C1-872D-4358-9D65-68C07697CFBD}" srcOrd="0" destOrd="0" presId="urn:microsoft.com/office/officeart/2005/8/layout/vList2"/>
    <dgm:cxn modelId="{83EDF94F-8A2B-42FF-844C-3CBDB4EDE3BD}" srcId="{F2509030-3645-4DCD-9A01-728C9D91AEB0}" destId="{3C0650A6-F2A8-4E1A-B518-1A86EAE5D50C}" srcOrd="0" destOrd="0" parTransId="{25AD2AB9-ECC6-4D63-964C-DA2619C0A1D5}" sibTransId="{D7FDD7A1-64E9-4F06-B527-0CD110EB1740}"/>
    <dgm:cxn modelId="{AA20E47C-B1AA-4894-AEB7-E1099896123B}" type="presOf" srcId="{40DD01D1-3CE8-4266-94B1-15B8DD8A42B8}" destId="{16826576-D695-423D-B5AA-1BAB574CF018}" srcOrd="0" destOrd="0" presId="urn:microsoft.com/office/officeart/2005/8/layout/vList2"/>
    <dgm:cxn modelId="{2594C882-EEDB-44FD-88B7-75BD908DB3F4}" type="presOf" srcId="{EFA7B315-28DF-4E6B-B384-FAB0F75918D0}" destId="{A6696A0F-94C8-4599-BF92-C82035BCDD1B}" srcOrd="0" destOrd="0" presId="urn:microsoft.com/office/officeart/2005/8/layout/vList2"/>
    <dgm:cxn modelId="{E0FE1395-B867-476A-993B-3EBF594B8E46}" srcId="{F2509030-3645-4DCD-9A01-728C9D91AEB0}" destId="{40DD01D1-3CE8-4266-94B1-15B8DD8A42B8}" srcOrd="1" destOrd="0" parTransId="{B019A434-85F9-4589-B19B-A5ABC3915D14}" sibTransId="{038C5088-AE62-4FFE-92D5-2C6AFBCD3617}"/>
    <dgm:cxn modelId="{4310AE57-915F-4D21-819F-C3865E064AD2}" type="presParOf" srcId="{E0C5A09D-60F8-47DC-B7DB-FF1E62DE4A9E}" destId="{A4AF63C1-872D-4358-9D65-68C07697CFBD}" srcOrd="0" destOrd="0" presId="urn:microsoft.com/office/officeart/2005/8/layout/vList2"/>
    <dgm:cxn modelId="{37AE56C4-02D6-45BB-85B3-DA031828C00E}" type="presParOf" srcId="{E0C5A09D-60F8-47DC-B7DB-FF1E62DE4A9E}" destId="{B9F66EE1-14C3-4CE7-B69F-0079E9A13284}" srcOrd="1" destOrd="0" presId="urn:microsoft.com/office/officeart/2005/8/layout/vList2"/>
    <dgm:cxn modelId="{3A3C5CD8-00CD-42BB-8CE3-0073C38548F9}" type="presParOf" srcId="{E0C5A09D-60F8-47DC-B7DB-FF1E62DE4A9E}" destId="{16826576-D695-423D-B5AA-1BAB574CF018}" srcOrd="2" destOrd="0" presId="urn:microsoft.com/office/officeart/2005/8/layout/vList2"/>
    <dgm:cxn modelId="{9A427D57-B073-42F9-916D-7A0D02EF7ACE}" type="presParOf" srcId="{E0C5A09D-60F8-47DC-B7DB-FF1E62DE4A9E}" destId="{8A5AA57C-EF0F-4E53-BC9E-D92D1AF689C8}" srcOrd="3" destOrd="0" presId="urn:microsoft.com/office/officeart/2005/8/layout/vList2"/>
    <dgm:cxn modelId="{DF386D91-B0D8-4074-AD41-130DC50836BB}" type="presParOf" srcId="{E0C5A09D-60F8-47DC-B7DB-FF1E62DE4A9E}" destId="{A6696A0F-94C8-4599-BF92-C82035BCDD1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8902656-1A5D-4DAF-8AFD-AB4A86D383B9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4FA0570-9702-439A-9D1C-3EA1CF5E89FB}">
      <dgm:prSet/>
      <dgm:spPr/>
      <dgm:t>
        <a:bodyPr/>
        <a:lstStyle/>
        <a:p>
          <a:r>
            <a:rPr lang="de-DE"/>
            <a:t>Vorteile und Chancen</a:t>
          </a:r>
          <a:endParaRPr lang="en-US"/>
        </a:p>
      </dgm:t>
    </dgm:pt>
    <dgm:pt modelId="{9A83A818-1D75-4902-B6FB-EE6F1AE584D3}" type="parTrans" cxnId="{ADA0EA36-9558-4514-967E-EE9A3F9BA1C5}">
      <dgm:prSet/>
      <dgm:spPr/>
      <dgm:t>
        <a:bodyPr/>
        <a:lstStyle/>
        <a:p>
          <a:endParaRPr lang="en-US"/>
        </a:p>
      </dgm:t>
    </dgm:pt>
    <dgm:pt modelId="{A9413F73-FE06-4850-9A5F-DC25CDC0D987}" type="sibTrans" cxnId="{ADA0EA36-9558-4514-967E-EE9A3F9BA1C5}">
      <dgm:prSet/>
      <dgm:spPr/>
      <dgm:t>
        <a:bodyPr/>
        <a:lstStyle/>
        <a:p>
          <a:endParaRPr lang="en-US"/>
        </a:p>
      </dgm:t>
    </dgm:pt>
    <dgm:pt modelId="{5618635A-23B0-4467-8BCB-B9F822590541}">
      <dgm:prSet/>
      <dgm:spPr/>
      <dgm:t>
        <a:bodyPr/>
        <a:lstStyle/>
        <a:p>
          <a:r>
            <a:rPr lang="de-DE"/>
            <a:t>Kreditnehmer kann den Gegenstand nutzen</a:t>
          </a:r>
          <a:endParaRPr lang="en-US"/>
        </a:p>
      </dgm:t>
    </dgm:pt>
    <dgm:pt modelId="{8259AEFB-997F-4D40-A94E-6ED6CD65453F}" type="parTrans" cxnId="{3E6A5AA6-1947-46A5-83BC-18D9262F3539}">
      <dgm:prSet/>
      <dgm:spPr/>
      <dgm:t>
        <a:bodyPr/>
        <a:lstStyle/>
        <a:p>
          <a:endParaRPr lang="en-US"/>
        </a:p>
      </dgm:t>
    </dgm:pt>
    <dgm:pt modelId="{88B70F9F-CBBE-4C98-85BD-4DCDDA538C61}" type="sibTrans" cxnId="{3E6A5AA6-1947-46A5-83BC-18D9262F3539}">
      <dgm:prSet/>
      <dgm:spPr/>
      <dgm:t>
        <a:bodyPr/>
        <a:lstStyle/>
        <a:p>
          <a:endParaRPr lang="en-US"/>
        </a:p>
      </dgm:t>
    </dgm:pt>
    <dgm:pt modelId="{5DAE1EC6-0B18-4461-825C-F6F239AD645F}">
      <dgm:prSet/>
      <dgm:spPr/>
      <dgm:t>
        <a:bodyPr/>
        <a:lstStyle/>
        <a:p>
          <a:r>
            <a:rPr lang="de-DE"/>
            <a:t>Aus bestehendem Vermögen können Sicherheiten gestellt werden</a:t>
          </a:r>
          <a:endParaRPr lang="en-US"/>
        </a:p>
      </dgm:t>
    </dgm:pt>
    <dgm:pt modelId="{63F36E25-860D-41FB-BFF1-BE3C703E3515}" type="parTrans" cxnId="{1AD6ADD8-EC1B-43FB-9D57-5C3ECFA692F4}">
      <dgm:prSet/>
      <dgm:spPr/>
      <dgm:t>
        <a:bodyPr/>
        <a:lstStyle/>
        <a:p>
          <a:endParaRPr lang="en-US"/>
        </a:p>
      </dgm:t>
    </dgm:pt>
    <dgm:pt modelId="{C76FB3FB-0ECC-453C-A052-30609A732E47}" type="sibTrans" cxnId="{1AD6ADD8-EC1B-43FB-9D57-5C3ECFA692F4}">
      <dgm:prSet/>
      <dgm:spPr/>
      <dgm:t>
        <a:bodyPr/>
        <a:lstStyle/>
        <a:p>
          <a:endParaRPr lang="en-US"/>
        </a:p>
      </dgm:t>
    </dgm:pt>
    <dgm:pt modelId="{2946C305-D243-43A6-A3CB-0AE91CCAA4EC}">
      <dgm:prSet/>
      <dgm:spPr/>
      <dgm:t>
        <a:bodyPr/>
        <a:lstStyle/>
        <a:p>
          <a:r>
            <a:rPr lang="de-DE"/>
            <a:t>Sicherungsübereignung nach aussen nicht erkennbar</a:t>
          </a:r>
          <a:endParaRPr lang="en-US"/>
        </a:p>
      </dgm:t>
    </dgm:pt>
    <dgm:pt modelId="{38AD73F0-F359-4CEA-BBF7-36393D157283}" type="parTrans" cxnId="{B806C320-A47C-43ED-A27C-F66E26CCF9A6}">
      <dgm:prSet/>
      <dgm:spPr/>
      <dgm:t>
        <a:bodyPr/>
        <a:lstStyle/>
        <a:p>
          <a:endParaRPr lang="en-US"/>
        </a:p>
      </dgm:t>
    </dgm:pt>
    <dgm:pt modelId="{C4167221-3CC6-42D4-9CB9-50D9A3F12FAE}" type="sibTrans" cxnId="{B806C320-A47C-43ED-A27C-F66E26CCF9A6}">
      <dgm:prSet/>
      <dgm:spPr/>
      <dgm:t>
        <a:bodyPr/>
        <a:lstStyle/>
        <a:p>
          <a:endParaRPr lang="en-US"/>
        </a:p>
      </dgm:t>
    </dgm:pt>
    <dgm:pt modelId="{40A910BA-3D5E-4B92-96B3-1AD908CD1157}">
      <dgm:prSet/>
      <dgm:spPr/>
      <dgm:t>
        <a:bodyPr/>
        <a:lstStyle/>
        <a:p>
          <a:r>
            <a:rPr lang="de-DE"/>
            <a:t>Nachteile und Risiken</a:t>
          </a:r>
          <a:endParaRPr lang="en-US"/>
        </a:p>
      </dgm:t>
    </dgm:pt>
    <dgm:pt modelId="{EF17875F-A0B3-43FC-9A52-52A93B325ADB}" type="parTrans" cxnId="{A617886D-37E9-4685-A840-7D4E94036A54}">
      <dgm:prSet/>
      <dgm:spPr/>
      <dgm:t>
        <a:bodyPr/>
        <a:lstStyle/>
        <a:p>
          <a:endParaRPr lang="en-US"/>
        </a:p>
      </dgm:t>
    </dgm:pt>
    <dgm:pt modelId="{2F51528E-7BEB-4F15-BA00-8277D6EE287F}" type="sibTrans" cxnId="{A617886D-37E9-4685-A840-7D4E94036A54}">
      <dgm:prSet/>
      <dgm:spPr/>
      <dgm:t>
        <a:bodyPr/>
        <a:lstStyle/>
        <a:p>
          <a:endParaRPr lang="en-US"/>
        </a:p>
      </dgm:t>
    </dgm:pt>
    <dgm:pt modelId="{F3877388-4BBC-42E0-A844-7ECB8ADFBA77}">
      <dgm:prSet/>
      <dgm:spPr/>
      <dgm:t>
        <a:bodyPr/>
        <a:lstStyle/>
        <a:p>
          <a:r>
            <a:rPr lang="de-DE"/>
            <a:t>Bei Zahlungsverzug kann der Gegenstand SOFORT verwertet werden</a:t>
          </a:r>
          <a:endParaRPr lang="en-US"/>
        </a:p>
      </dgm:t>
    </dgm:pt>
    <dgm:pt modelId="{D233A031-6E10-4317-824E-8ED1F2797FB4}" type="parTrans" cxnId="{8270380D-F77F-4ADA-A4FD-64C7B3F14F28}">
      <dgm:prSet/>
      <dgm:spPr/>
      <dgm:t>
        <a:bodyPr/>
        <a:lstStyle/>
        <a:p>
          <a:endParaRPr lang="en-US"/>
        </a:p>
      </dgm:t>
    </dgm:pt>
    <dgm:pt modelId="{D3ADBF64-445E-447B-BE8E-C10C932B0FCE}" type="sibTrans" cxnId="{8270380D-F77F-4ADA-A4FD-64C7B3F14F28}">
      <dgm:prSet/>
      <dgm:spPr/>
      <dgm:t>
        <a:bodyPr/>
        <a:lstStyle/>
        <a:p>
          <a:endParaRPr lang="en-US"/>
        </a:p>
      </dgm:t>
    </dgm:pt>
    <dgm:pt modelId="{AFD19454-751D-42EC-B5D8-A8D1C067450A}" type="pres">
      <dgm:prSet presAssocID="{D8902656-1A5D-4DAF-8AFD-AB4A86D383B9}" presName="Name0" presStyleCnt="0">
        <dgm:presLayoutVars>
          <dgm:dir/>
          <dgm:animLvl val="lvl"/>
          <dgm:resizeHandles val="exact"/>
        </dgm:presLayoutVars>
      </dgm:prSet>
      <dgm:spPr/>
    </dgm:pt>
    <dgm:pt modelId="{C08D5416-5653-4744-AFC1-6E807E484D5A}" type="pres">
      <dgm:prSet presAssocID="{A4FA0570-9702-439A-9D1C-3EA1CF5E89FB}" presName="linNode" presStyleCnt="0"/>
      <dgm:spPr/>
    </dgm:pt>
    <dgm:pt modelId="{B85DEA08-B7F9-486D-9727-79DB0CBF5827}" type="pres">
      <dgm:prSet presAssocID="{A4FA0570-9702-439A-9D1C-3EA1CF5E89FB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0D5FF93E-2AB4-468F-9B16-F10073B0B7A3}" type="pres">
      <dgm:prSet presAssocID="{A4FA0570-9702-439A-9D1C-3EA1CF5E89FB}" presName="descendantText" presStyleLbl="alignAccFollowNode1" presStyleIdx="0" presStyleCnt="2">
        <dgm:presLayoutVars>
          <dgm:bulletEnabled val="1"/>
        </dgm:presLayoutVars>
      </dgm:prSet>
      <dgm:spPr/>
    </dgm:pt>
    <dgm:pt modelId="{8A704E83-C1B9-4DFE-ABA8-727809E13560}" type="pres">
      <dgm:prSet presAssocID="{A9413F73-FE06-4850-9A5F-DC25CDC0D987}" presName="sp" presStyleCnt="0"/>
      <dgm:spPr/>
    </dgm:pt>
    <dgm:pt modelId="{B729359C-D257-4D14-A912-9123BA900269}" type="pres">
      <dgm:prSet presAssocID="{40A910BA-3D5E-4B92-96B3-1AD908CD1157}" presName="linNode" presStyleCnt="0"/>
      <dgm:spPr/>
    </dgm:pt>
    <dgm:pt modelId="{DB11EDAC-D92C-433D-8687-3DB7BEBB42E9}" type="pres">
      <dgm:prSet presAssocID="{40A910BA-3D5E-4B92-96B3-1AD908CD1157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B380FF2E-769D-4E92-8670-9F87A8CB2E35}" type="pres">
      <dgm:prSet presAssocID="{40A910BA-3D5E-4B92-96B3-1AD908CD1157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8270380D-F77F-4ADA-A4FD-64C7B3F14F28}" srcId="{40A910BA-3D5E-4B92-96B3-1AD908CD1157}" destId="{F3877388-4BBC-42E0-A844-7ECB8ADFBA77}" srcOrd="0" destOrd="0" parTransId="{D233A031-6E10-4317-824E-8ED1F2797FB4}" sibTransId="{D3ADBF64-445E-447B-BE8E-C10C932B0FCE}"/>
    <dgm:cxn modelId="{B806C320-A47C-43ED-A27C-F66E26CCF9A6}" srcId="{A4FA0570-9702-439A-9D1C-3EA1CF5E89FB}" destId="{2946C305-D243-43A6-A3CB-0AE91CCAA4EC}" srcOrd="2" destOrd="0" parTransId="{38AD73F0-F359-4CEA-BBF7-36393D157283}" sibTransId="{C4167221-3CC6-42D4-9CB9-50D9A3F12FAE}"/>
    <dgm:cxn modelId="{ADA0EA36-9558-4514-967E-EE9A3F9BA1C5}" srcId="{D8902656-1A5D-4DAF-8AFD-AB4A86D383B9}" destId="{A4FA0570-9702-439A-9D1C-3EA1CF5E89FB}" srcOrd="0" destOrd="0" parTransId="{9A83A818-1D75-4902-B6FB-EE6F1AE584D3}" sibTransId="{A9413F73-FE06-4850-9A5F-DC25CDC0D987}"/>
    <dgm:cxn modelId="{446D9A44-B208-43F7-B021-D777C48C3C1D}" type="presOf" srcId="{2946C305-D243-43A6-A3CB-0AE91CCAA4EC}" destId="{0D5FF93E-2AB4-468F-9B16-F10073B0B7A3}" srcOrd="0" destOrd="2" presId="urn:microsoft.com/office/officeart/2005/8/layout/vList5"/>
    <dgm:cxn modelId="{87E54B66-8647-487C-B510-D7D5999D214E}" type="presOf" srcId="{5DAE1EC6-0B18-4461-825C-F6F239AD645F}" destId="{0D5FF93E-2AB4-468F-9B16-F10073B0B7A3}" srcOrd="0" destOrd="1" presId="urn:microsoft.com/office/officeart/2005/8/layout/vList5"/>
    <dgm:cxn modelId="{9CE19766-C4FC-44B2-ACAF-9D4A1A488B79}" type="presOf" srcId="{A4FA0570-9702-439A-9D1C-3EA1CF5E89FB}" destId="{B85DEA08-B7F9-486D-9727-79DB0CBF5827}" srcOrd="0" destOrd="0" presId="urn:microsoft.com/office/officeart/2005/8/layout/vList5"/>
    <dgm:cxn modelId="{A617886D-37E9-4685-A840-7D4E94036A54}" srcId="{D8902656-1A5D-4DAF-8AFD-AB4A86D383B9}" destId="{40A910BA-3D5E-4B92-96B3-1AD908CD1157}" srcOrd="1" destOrd="0" parTransId="{EF17875F-A0B3-43FC-9A52-52A93B325ADB}" sibTransId="{2F51528E-7BEB-4F15-BA00-8277D6EE287F}"/>
    <dgm:cxn modelId="{BFAE218E-2DB7-4A03-9272-EA5DD8CEAD13}" type="presOf" srcId="{5618635A-23B0-4467-8BCB-B9F822590541}" destId="{0D5FF93E-2AB4-468F-9B16-F10073B0B7A3}" srcOrd="0" destOrd="0" presId="urn:microsoft.com/office/officeart/2005/8/layout/vList5"/>
    <dgm:cxn modelId="{3E6A5AA6-1947-46A5-83BC-18D9262F3539}" srcId="{A4FA0570-9702-439A-9D1C-3EA1CF5E89FB}" destId="{5618635A-23B0-4467-8BCB-B9F822590541}" srcOrd="0" destOrd="0" parTransId="{8259AEFB-997F-4D40-A94E-6ED6CD65453F}" sibTransId="{88B70F9F-CBBE-4C98-85BD-4DCDDA538C61}"/>
    <dgm:cxn modelId="{B72E3CD4-3A8B-4141-92DD-EB2E383880A9}" type="presOf" srcId="{D8902656-1A5D-4DAF-8AFD-AB4A86D383B9}" destId="{AFD19454-751D-42EC-B5D8-A8D1C067450A}" srcOrd="0" destOrd="0" presId="urn:microsoft.com/office/officeart/2005/8/layout/vList5"/>
    <dgm:cxn modelId="{CCE846D4-5154-47F2-8213-756EB15CADC0}" type="presOf" srcId="{40A910BA-3D5E-4B92-96B3-1AD908CD1157}" destId="{DB11EDAC-D92C-433D-8687-3DB7BEBB42E9}" srcOrd="0" destOrd="0" presId="urn:microsoft.com/office/officeart/2005/8/layout/vList5"/>
    <dgm:cxn modelId="{1AD6ADD8-EC1B-43FB-9D57-5C3ECFA692F4}" srcId="{A4FA0570-9702-439A-9D1C-3EA1CF5E89FB}" destId="{5DAE1EC6-0B18-4461-825C-F6F239AD645F}" srcOrd="1" destOrd="0" parTransId="{63F36E25-860D-41FB-BFF1-BE3C703E3515}" sibTransId="{C76FB3FB-0ECC-453C-A052-30609A732E47}"/>
    <dgm:cxn modelId="{2BEA6BF7-1794-4B12-84EF-EE35F7719AFB}" type="presOf" srcId="{F3877388-4BBC-42E0-A844-7ECB8ADFBA77}" destId="{B380FF2E-769D-4E92-8670-9F87A8CB2E35}" srcOrd="0" destOrd="0" presId="urn:microsoft.com/office/officeart/2005/8/layout/vList5"/>
    <dgm:cxn modelId="{437F409B-F2BF-4D7B-8374-72D9FA0F8E92}" type="presParOf" srcId="{AFD19454-751D-42EC-B5D8-A8D1C067450A}" destId="{C08D5416-5653-4744-AFC1-6E807E484D5A}" srcOrd="0" destOrd="0" presId="urn:microsoft.com/office/officeart/2005/8/layout/vList5"/>
    <dgm:cxn modelId="{ABA75EB9-DEBB-407D-9A3A-88B3ACC66379}" type="presParOf" srcId="{C08D5416-5653-4744-AFC1-6E807E484D5A}" destId="{B85DEA08-B7F9-486D-9727-79DB0CBF5827}" srcOrd="0" destOrd="0" presId="urn:microsoft.com/office/officeart/2005/8/layout/vList5"/>
    <dgm:cxn modelId="{6C83A565-599E-49C5-82E6-8541501E2E81}" type="presParOf" srcId="{C08D5416-5653-4744-AFC1-6E807E484D5A}" destId="{0D5FF93E-2AB4-468F-9B16-F10073B0B7A3}" srcOrd="1" destOrd="0" presId="urn:microsoft.com/office/officeart/2005/8/layout/vList5"/>
    <dgm:cxn modelId="{3AB6E674-3934-40E6-94E8-D66341FED411}" type="presParOf" srcId="{AFD19454-751D-42EC-B5D8-A8D1C067450A}" destId="{8A704E83-C1B9-4DFE-ABA8-727809E13560}" srcOrd="1" destOrd="0" presId="urn:microsoft.com/office/officeart/2005/8/layout/vList5"/>
    <dgm:cxn modelId="{85A5FDDC-8DD1-4AE0-97EE-BC164BB2CDAA}" type="presParOf" srcId="{AFD19454-751D-42EC-B5D8-A8D1C067450A}" destId="{B729359C-D257-4D14-A912-9123BA900269}" srcOrd="2" destOrd="0" presId="urn:microsoft.com/office/officeart/2005/8/layout/vList5"/>
    <dgm:cxn modelId="{23D5E2EC-9AC7-446C-83CF-DE0B8CD75191}" type="presParOf" srcId="{B729359C-D257-4D14-A912-9123BA900269}" destId="{DB11EDAC-D92C-433D-8687-3DB7BEBB42E9}" srcOrd="0" destOrd="0" presId="urn:microsoft.com/office/officeart/2005/8/layout/vList5"/>
    <dgm:cxn modelId="{EBAF4CA3-686E-4C81-99BD-98CFDBFC69DB}" type="presParOf" srcId="{B729359C-D257-4D14-A912-9123BA900269}" destId="{B380FF2E-769D-4E92-8670-9F87A8CB2E3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E773360-1A12-41EF-85F1-FA989FA7745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12B57DB-C505-4D28-98A1-E9C9217A8DB6}">
      <dgm:prSet/>
      <dgm:spPr/>
      <dgm:t>
        <a:bodyPr/>
        <a:lstStyle/>
        <a:p>
          <a:r>
            <a:rPr lang="de-DE"/>
            <a:t>Der Pfandwert ist niedriger als der real zu erzielende Werte</a:t>
          </a:r>
          <a:endParaRPr lang="en-US"/>
        </a:p>
      </dgm:t>
    </dgm:pt>
    <dgm:pt modelId="{3D9CD4EC-B6AC-4032-A7D2-FB67800CE757}" type="parTrans" cxnId="{487F1478-CC01-4FB4-A44F-30227AE7086F}">
      <dgm:prSet/>
      <dgm:spPr/>
      <dgm:t>
        <a:bodyPr/>
        <a:lstStyle/>
        <a:p>
          <a:endParaRPr lang="en-US"/>
        </a:p>
      </dgm:t>
    </dgm:pt>
    <dgm:pt modelId="{0F717CD9-BEF0-47C5-A133-030ED86DD196}" type="sibTrans" cxnId="{487F1478-CC01-4FB4-A44F-30227AE7086F}">
      <dgm:prSet/>
      <dgm:spPr/>
      <dgm:t>
        <a:bodyPr/>
        <a:lstStyle/>
        <a:p>
          <a:endParaRPr lang="en-US"/>
        </a:p>
      </dgm:t>
    </dgm:pt>
    <dgm:pt modelId="{CF770A16-F746-499C-A290-8C9A96B052E6}">
      <dgm:prSet/>
      <dgm:spPr/>
      <dgm:t>
        <a:bodyPr/>
        <a:lstStyle/>
        <a:p>
          <a:r>
            <a:rPr lang="de-DE"/>
            <a:t>Wichtig: Das Pfandgut kann veräussert werden, entweder freihändig</a:t>
          </a:r>
          <a:endParaRPr lang="en-US"/>
        </a:p>
      </dgm:t>
    </dgm:pt>
    <dgm:pt modelId="{224F4A0C-5771-4DA0-B5DB-B865B6ACCFC6}" type="parTrans" cxnId="{315ED485-3458-428C-ABB2-F3CF779B6F04}">
      <dgm:prSet/>
      <dgm:spPr/>
      <dgm:t>
        <a:bodyPr/>
        <a:lstStyle/>
        <a:p>
          <a:endParaRPr lang="en-US"/>
        </a:p>
      </dgm:t>
    </dgm:pt>
    <dgm:pt modelId="{A7B0C662-6C2D-4027-AF96-64D8F9E23AD0}" type="sibTrans" cxnId="{315ED485-3458-428C-ABB2-F3CF779B6F04}">
      <dgm:prSet/>
      <dgm:spPr/>
      <dgm:t>
        <a:bodyPr/>
        <a:lstStyle/>
        <a:p>
          <a:endParaRPr lang="en-US"/>
        </a:p>
      </dgm:t>
    </dgm:pt>
    <dgm:pt modelId="{8C9030FB-862D-4537-8316-0955E9C1896F}">
      <dgm:prSet/>
      <dgm:spPr/>
      <dgm:t>
        <a:bodyPr/>
        <a:lstStyle/>
        <a:p>
          <a:r>
            <a:rPr lang="de-DE"/>
            <a:t>Oder in einer öffentlichen Versteigerung</a:t>
          </a:r>
          <a:endParaRPr lang="en-US"/>
        </a:p>
      </dgm:t>
    </dgm:pt>
    <dgm:pt modelId="{3020D8C2-12FC-4DC3-9727-4CC1B66DC914}" type="parTrans" cxnId="{549C43F0-31C5-417E-B650-E9A42DAD7055}">
      <dgm:prSet/>
      <dgm:spPr/>
      <dgm:t>
        <a:bodyPr/>
        <a:lstStyle/>
        <a:p>
          <a:endParaRPr lang="en-US"/>
        </a:p>
      </dgm:t>
    </dgm:pt>
    <dgm:pt modelId="{E8EA7926-60B7-413E-9497-38F9E19B81BA}" type="sibTrans" cxnId="{549C43F0-31C5-417E-B650-E9A42DAD7055}">
      <dgm:prSet/>
      <dgm:spPr/>
      <dgm:t>
        <a:bodyPr/>
        <a:lstStyle/>
        <a:p>
          <a:endParaRPr lang="en-US"/>
        </a:p>
      </dgm:t>
    </dgm:pt>
    <dgm:pt modelId="{CBA1765E-6025-4AEB-B985-304639BBA0EE}" type="pres">
      <dgm:prSet presAssocID="{AE773360-1A12-41EF-85F1-FA989FA7745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D1115E7-9206-48A7-84A1-7ED9D2ABD498}" type="pres">
      <dgm:prSet presAssocID="{C12B57DB-C505-4D28-98A1-E9C9217A8DB6}" presName="hierRoot1" presStyleCnt="0"/>
      <dgm:spPr/>
    </dgm:pt>
    <dgm:pt modelId="{25079B2E-E486-4174-8D86-1A39981CB493}" type="pres">
      <dgm:prSet presAssocID="{C12B57DB-C505-4D28-98A1-E9C9217A8DB6}" presName="composite" presStyleCnt="0"/>
      <dgm:spPr/>
    </dgm:pt>
    <dgm:pt modelId="{05F2F81A-7F62-48F5-B70C-CD9A2E76E4D4}" type="pres">
      <dgm:prSet presAssocID="{C12B57DB-C505-4D28-98A1-E9C9217A8DB6}" presName="background" presStyleLbl="node0" presStyleIdx="0" presStyleCnt="3"/>
      <dgm:spPr/>
    </dgm:pt>
    <dgm:pt modelId="{F7DD8F9C-88E5-49A4-95D0-F5997748F017}" type="pres">
      <dgm:prSet presAssocID="{C12B57DB-C505-4D28-98A1-E9C9217A8DB6}" presName="text" presStyleLbl="fgAcc0" presStyleIdx="0" presStyleCnt="3">
        <dgm:presLayoutVars>
          <dgm:chPref val="3"/>
        </dgm:presLayoutVars>
      </dgm:prSet>
      <dgm:spPr/>
    </dgm:pt>
    <dgm:pt modelId="{5673FA04-1836-42F0-9AED-5F77C71B96B7}" type="pres">
      <dgm:prSet presAssocID="{C12B57DB-C505-4D28-98A1-E9C9217A8DB6}" presName="hierChild2" presStyleCnt="0"/>
      <dgm:spPr/>
    </dgm:pt>
    <dgm:pt modelId="{E2494F00-BBF2-495B-9F24-CB8C30EC646E}" type="pres">
      <dgm:prSet presAssocID="{CF770A16-F746-499C-A290-8C9A96B052E6}" presName="hierRoot1" presStyleCnt="0"/>
      <dgm:spPr/>
    </dgm:pt>
    <dgm:pt modelId="{5EDE696A-BD87-4555-AE66-3F6B01718A5E}" type="pres">
      <dgm:prSet presAssocID="{CF770A16-F746-499C-A290-8C9A96B052E6}" presName="composite" presStyleCnt="0"/>
      <dgm:spPr/>
    </dgm:pt>
    <dgm:pt modelId="{F28A8BAF-1031-46B9-A873-8C5E35BAC094}" type="pres">
      <dgm:prSet presAssocID="{CF770A16-F746-499C-A290-8C9A96B052E6}" presName="background" presStyleLbl="node0" presStyleIdx="1" presStyleCnt="3"/>
      <dgm:spPr/>
    </dgm:pt>
    <dgm:pt modelId="{4C93FFDF-5D7C-4A6A-B8E7-EA80189B16A8}" type="pres">
      <dgm:prSet presAssocID="{CF770A16-F746-499C-A290-8C9A96B052E6}" presName="text" presStyleLbl="fgAcc0" presStyleIdx="1" presStyleCnt="3">
        <dgm:presLayoutVars>
          <dgm:chPref val="3"/>
        </dgm:presLayoutVars>
      </dgm:prSet>
      <dgm:spPr/>
    </dgm:pt>
    <dgm:pt modelId="{BCD3AEEE-7FBF-4CC6-B3F6-274AAE49C77C}" type="pres">
      <dgm:prSet presAssocID="{CF770A16-F746-499C-A290-8C9A96B052E6}" presName="hierChild2" presStyleCnt="0"/>
      <dgm:spPr/>
    </dgm:pt>
    <dgm:pt modelId="{BD9BE0E8-2143-4D94-861C-D787E1E553F8}" type="pres">
      <dgm:prSet presAssocID="{8C9030FB-862D-4537-8316-0955E9C1896F}" presName="hierRoot1" presStyleCnt="0"/>
      <dgm:spPr/>
    </dgm:pt>
    <dgm:pt modelId="{36FF6E70-7084-47E6-9DAD-88959965A9A7}" type="pres">
      <dgm:prSet presAssocID="{8C9030FB-862D-4537-8316-0955E9C1896F}" presName="composite" presStyleCnt="0"/>
      <dgm:spPr/>
    </dgm:pt>
    <dgm:pt modelId="{4B035256-7BB8-4242-A2FE-365C5AA49AA4}" type="pres">
      <dgm:prSet presAssocID="{8C9030FB-862D-4537-8316-0955E9C1896F}" presName="background" presStyleLbl="node0" presStyleIdx="2" presStyleCnt="3"/>
      <dgm:spPr/>
    </dgm:pt>
    <dgm:pt modelId="{62267578-563A-4260-9367-19D29DBAFBDD}" type="pres">
      <dgm:prSet presAssocID="{8C9030FB-862D-4537-8316-0955E9C1896F}" presName="text" presStyleLbl="fgAcc0" presStyleIdx="2" presStyleCnt="3">
        <dgm:presLayoutVars>
          <dgm:chPref val="3"/>
        </dgm:presLayoutVars>
      </dgm:prSet>
      <dgm:spPr/>
    </dgm:pt>
    <dgm:pt modelId="{69FC4F65-9D00-43D2-935C-EC9164FA58EC}" type="pres">
      <dgm:prSet presAssocID="{8C9030FB-862D-4537-8316-0955E9C1896F}" presName="hierChild2" presStyleCnt="0"/>
      <dgm:spPr/>
    </dgm:pt>
  </dgm:ptLst>
  <dgm:cxnLst>
    <dgm:cxn modelId="{BA7DF235-964E-49AF-A389-2330666144C2}" type="presOf" srcId="{8C9030FB-862D-4537-8316-0955E9C1896F}" destId="{62267578-563A-4260-9367-19D29DBAFBDD}" srcOrd="0" destOrd="0" presId="urn:microsoft.com/office/officeart/2005/8/layout/hierarchy1"/>
    <dgm:cxn modelId="{487F1478-CC01-4FB4-A44F-30227AE7086F}" srcId="{AE773360-1A12-41EF-85F1-FA989FA7745A}" destId="{C12B57DB-C505-4D28-98A1-E9C9217A8DB6}" srcOrd="0" destOrd="0" parTransId="{3D9CD4EC-B6AC-4032-A7D2-FB67800CE757}" sibTransId="{0F717CD9-BEF0-47C5-A133-030ED86DD196}"/>
    <dgm:cxn modelId="{E675265A-C17D-4D4C-A5B7-C2ACDD05EAA9}" type="presOf" srcId="{CF770A16-F746-499C-A290-8C9A96B052E6}" destId="{4C93FFDF-5D7C-4A6A-B8E7-EA80189B16A8}" srcOrd="0" destOrd="0" presId="urn:microsoft.com/office/officeart/2005/8/layout/hierarchy1"/>
    <dgm:cxn modelId="{315ED485-3458-428C-ABB2-F3CF779B6F04}" srcId="{AE773360-1A12-41EF-85F1-FA989FA7745A}" destId="{CF770A16-F746-499C-A290-8C9A96B052E6}" srcOrd="1" destOrd="0" parTransId="{224F4A0C-5771-4DA0-B5DB-B865B6ACCFC6}" sibTransId="{A7B0C662-6C2D-4027-AF96-64D8F9E23AD0}"/>
    <dgm:cxn modelId="{20E6C58A-5FAB-4C01-B303-3B0B6A3EAF97}" type="presOf" srcId="{AE773360-1A12-41EF-85F1-FA989FA7745A}" destId="{CBA1765E-6025-4AEB-B985-304639BBA0EE}" srcOrd="0" destOrd="0" presId="urn:microsoft.com/office/officeart/2005/8/layout/hierarchy1"/>
    <dgm:cxn modelId="{F223DABB-6168-475B-9EDD-E60B9BCC54CC}" type="presOf" srcId="{C12B57DB-C505-4D28-98A1-E9C9217A8DB6}" destId="{F7DD8F9C-88E5-49A4-95D0-F5997748F017}" srcOrd="0" destOrd="0" presId="urn:microsoft.com/office/officeart/2005/8/layout/hierarchy1"/>
    <dgm:cxn modelId="{549C43F0-31C5-417E-B650-E9A42DAD7055}" srcId="{AE773360-1A12-41EF-85F1-FA989FA7745A}" destId="{8C9030FB-862D-4537-8316-0955E9C1896F}" srcOrd="2" destOrd="0" parTransId="{3020D8C2-12FC-4DC3-9727-4CC1B66DC914}" sibTransId="{E8EA7926-60B7-413E-9497-38F9E19B81BA}"/>
    <dgm:cxn modelId="{2F6D374B-AAEC-4212-9121-36C18686E93F}" type="presParOf" srcId="{CBA1765E-6025-4AEB-B985-304639BBA0EE}" destId="{AD1115E7-9206-48A7-84A1-7ED9D2ABD498}" srcOrd="0" destOrd="0" presId="urn:microsoft.com/office/officeart/2005/8/layout/hierarchy1"/>
    <dgm:cxn modelId="{80F7AE79-53C3-4369-AFC7-48C43C51768E}" type="presParOf" srcId="{AD1115E7-9206-48A7-84A1-7ED9D2ABD498}" destId="{25079B2E-E486-4174-8D86-1A39981CB493}" srcOrd="0" destOrd="0" presId="urn:microsoft.com/office/officeart/2005/8/layout/hierarchy1"/>
    <dgm:cxn modelId="{C35B50ED-7E90-4AEF-8C9F-8AFE71957267}" type="presParOf" srcId="{25079B2E-E486-4174-8D86-1A39981CB493}" destId="{05F2F81A-7F62-48F5-B70C-CD9A2E76E4D4}" srcOrd="0" destOrd="0" presId="urn:microsoft.com/office/officeart/2005/8/layout/hierarchy1"/>
    <dgm:cxn modelId="{C35671E4-C016-487E-A6AA-FFECE65EC04B}" type="presParOf" srcId="{25079B2E-E486-4174-8D86-1A39981CB493}" destId="{F7DD8F9C-88E5-49A4-95D0-F5997748F017}" srcOrd="1" destOrd="0" presId="urn:microsoft.com/office/officeart/2005/8/layout/hierarchy1"/>
    <dgm:cxn modelId="{196BC5F9-DD3E-4921-B49F-2B87781AFA97}" type="presParOf" srcId="{AD1115E7-9206-48A7-84A1-7ED9D2ABD498}" destId="{5673FA04-1836-42F0-9AED-5F77C71B96B7}" srcOrd="1" destOrd="0" presId="urn:microsoft.com/office/officeart/2005/8/layout/hierarchy1"/>
    <dgm:cxn modelId="{8FE8B8DD-758D-4F11-9F24-3693D3650378}" type="presParOf" srcId="{CBA1765E-6025-4AEB-B985-304639BBA0EE}" destId="{E2494F00-BBF2-495B-9F24-CB8C30EC646E}" srcOrd="1" destOrd="0" presId="urn:microsoft.com/office/officeart/2005/8/layout/hierarchy1"/>
    <dgm:cxn modelId="{38AC180C-B5F6-495A-BAB1-EC63C6DC53D6}" type="presParOf" srcId="{E2494F00-BBF2-495B-9F24-CB8C30EC646E}" destId="{5EDE696A-BD87-4555-AE66-3F6B01718A5E}" srcOrd="0" destOrd="0" presId="urn:microsoft.com/office/officeart/2005/8/layout/hierarchy1"/>
    <dgm:cxn modelId="{04AE12DE-7BDC-44B9-8B62-6DF5A146F17A}" type="presParOf" srcId="{5EDE696A-BD87-4555-AE66-3F6B01718A5E}" destId="{F28A8BAF-1031-46B9-A873-8C5E35BAC094}" srcOrd="0" destOrd="0" presId="urn:microsoft.com/office/officeart/2005/8/layout/hierarchy1"/>
    <dgm:cxn modelId="{21910AEC-86F3-4F6B-861A-BDE01E3A711F}" type="presParOf" srcId="{5EDE696A-BD87-4555-AE66-3F6B01718A5E}" destId="{4C93FFDF-5D7C-4A6A-B8E7-EA80189B16A8}" srcOrd="1" destOrd="0" presId="urn:microsoft.com/office/officeart/2005/8/layout/hierarchy1"/>
    <dgm:cxn modelId="{D207F861-2BC5-4B33-81F1-8580FC9D6FB3}" type="presParOf" srcId="{E2494F00-BBF2-495B-9F24-CB8C30EC646E}" destId="{BCD3AEEE-7FBF-4CC6-B3F6-274AAE49C77C}" srcOrd="1" destOrd="0" presId="urn:microsoft.com/office/officeart/2005/8/layout/hierarchy1"/>
    <dgm:cxn modelId="{1C42FA3F-0A5A-42E3-9ABF-EE5058D8FE46}" type="presParOf" srcId="{CBA1765E-6025-4AEB-B985-304639BBA0EE}" destId="{BD9BE0E8-2143-4D94-861C-D787E1E553F8}" srcOrd="2" destOrd="0" presId="urn:microsoft.com/office/officeart/2005/8/layout/hierarchy1"/>
    <dgm:cxn modelId="{69DFD70E-15C0-4D0D-82AB-71659E30F442}" type="presParOf" srcId="{BD9BE0E8-2143-4D94-861C-D787E1E553F8}" destId="{36FF6E70-7084-47E6-9DAD-88959965A9A7}" srcOrd="0" destOrd="0" presId="urn:microsoft.com/office/officeart/2005/8/layout/hierarchy1"/>
    <dgm:cxn modelId="{D3D49C7D-88A5-4F1E-B6DF-CBCD140364AD}" type="presParOf" srcId="{36FF6E70-7084-47E6-9DAD-88959965A9A7}" destId="{4B035256-7BB8-4242-A2FE-365C5AA49AA4}" srcOrd="0" destOrd="0" presId="urn:microsoft.com/office/officeart/2005/8/layout/hierarchy1"/>
    <dgm:cxn modelId="{47BD1D06-EF48-43A7-9D24-C1E649128550}" type="presParOf" srcId="{36FF6E70-7084-47E6-9DAD-88959965A9A7}" destId="{62267578-563A-4260-9367-19D29DBAFBDD}" srcOrd="1" destOrd="0" presId="urn:microsoft.com/office/officeart/2005/8/layout/hierarchy1"/>
    <dgm:cxn modelId="{422E69D0-06C3-4350-B878-370B164CC94C}" type="presParOf" srcId="{BD9BE0E8-2143-4D94-861C-D787E1E553F8}" destId="{69FC4F65-9D00-43D2-935C-EC9164FA58E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3C435A-07F3-47F1-AD57-A33399B240DD}">
      <dsp:nvSpPr>
        <dsp:cNvPr id="0" name=""/>
        <dsp:cNvSpPr/>
      </dsp:nvSpPr>
      <dsp:spPr>
        <a:xfrm>
          <a:off x="0" y="282053"/>
          <a:ext cx="6245265" cy="115479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700" kern="1200" dirty="0"/>
            <a:t>Blankokredit</a:t>
          </a:r>
        </a:p>
      </dsp:txBody>
      <dsp:txXfrm>
        <a:off x="56372" y="338425"/>
        <a:ext cx="6132521" cy="1042046"/>
      </dsp:txXfrm>
    </dsp:sp>
    <dsp:sp modelId="{20A2BD3A-7D3C-464B-9622-CB230916C52C}">
      <dsp:nvSpPr>
        <dsp:cNvPr id="0" name=""/>
        <dsp:cNvSpPr/>
      </dsp:nvSpPr>
      <dsp:spPr>
        <a:xfrm>
          <a:off x="0" y="1572203"/>
          <a:ext cx="6245265" cy="1154790"/>
        </a:xfrm>
        <a:prstGeom prst="round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700" kern="1200" dirty="0"/>
            <a:t>Bürgschaft</a:t>
          </a:r>
        </a:p>
      </dsp:txBody>
      <dsp:txXfrm>
        <a:off x="56372" y="1628575"/>
        <a:ext cx="6132521" cy="1042046"/>
      </dsp:txXfrm>
    </dsp:sp>
    <dsp:sp modelId="{A788A700-C802-42EE-82CC-C5E11220F8F3}">
      <dsp:nvSpPr>
        <dsp:cNvPr id="0" name=""/>
        <dsp:cNvSpPr/>
      </dsp:nvSpPr>
      <dsp:spPr>
        <a:xfrm>
          <a:off x="0" y="2862353"/>
          <a:ext cx="6245265" cy="1154790"/>
        </a:xfrm>
        <a:prstGeom prst="round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700" kern="1200" dirty="0"/>
            <a:t>Bewegliche Sachen</a:t>
          </a:r>
        </a:p>
      </dsp:txBody>
      <dsp:txXfrm>
        <a:off x="56372" y="2918725"/>
        <a:ext cx="6132521" cy="1042046"/>
      </dsp:txXfrm>
    </dsp:sp>
    <dsp:sp modelId="{E015500F-7194-4CCB-A260-773F0D46D9C2}">
      <dsp:nvSpPr>
        <dsp:cNvPr id="0" name=""/>
        <dsp:cNvSpPr/>
      </dsp:nvSpPr>
      <dsp:spPr>
        <a:xfrm>
          <a:off x="0" y="4152503"/>
          <a:ext cx="6245265" cy="115479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700" kern="1200" dirty="0"/>
            <a:t>Unbewegliche Sachen</a:t>
          </a:r>
        </a:p>
      </dsp:txBody>
      <dsp:txXfrm>
        <a:off x="56372" y="4208875"/>
        <a:ext cx="6132521" cy="10420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70FB83-6BCC-47C6-9AF1-60B6CECD25FE}">
      <dsp:nvSpPr>
        <dsp:cNvPr id="0" name=""/>
        <dsp:cNvSpPr/>
      </dsp:nvSpPr>
      <dsp:spPr>
        <a:xfrm rot="5400000">
          <a:off x="6629343" y="-2551821"/>
          <a:ext cx="1457056" cy="6925056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/>
            <a:t>Kredit trotz schlechter Bonität möglich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/>
            <a:t>Kreditnehmer erhält Liquidität</a:t>
          </a:r>
          <a:endParaRPr lang="en-US" sz="2000" kern="1200"/>
        </a:p>
      </dsp:txBody>
      <dsp:txXfrm rot="-5400000">
        <a:off x="3895343" y="253307"/>
        <a:ext cx="6853928" cy="1314800"/>
      </dsp:txXfrm>
    </dsp:sp>
    <dsp:sp modelId="{DEC37EAB-E5DA-4360-9DE0-F9E18C02F3D6}">
      <dsp:nvSpPr>
        <dsp:cNvPr id="0" name=""/>
        <dsp:cNvSpPr/>
      </dsp:nvSpPr>
      <dsp:spPr>
        <a:xfrm>
          <a:off x="0" y="45"/>
          <a:ext cx="3895344" cy="1821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116205" rIns="232410" bIns="116205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100" kern="1200"/>
            <a:t>Vorteile:</a:t>
          </a:r>
          <a:endParaRPr lang="en-US" sz="6100" kern="1200"/>
        </a:p>
      </dsp:txBody>
      <dsp:txXfrm>
        <a:off x="88910" y="88955"/>
        <a:ext cx="3717524" cy="1643500"/>
      </dsp:txXfrm>
    </dsp:sp>
    <dsp:sp modelId="{E046243E-8909-4FEF-9BB5-B0A3EAD1E13B}">
      <dsp:nvSpPr>
        <dsp:cNvPr id="0" name=""/>
        <dsp:cNvSpPr/>
      </dsp:nvSpPr>
      <dsp:spPr>
        <a:xfrm rot="5400000">
          <a:off x="6629343" y="-639435"/>
          <a:ext cx="1457056" cy="6925056"/>
        </a:xfrm>
        <a:prstGeom prst="round2Same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/>
            <a:t>Geeigneter Bürge?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/>
            <a:t>Konfliktopotential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/>
            <a:t>Eigene Zahlungsschwierigkeit wird öffentlich bei bestehendem Näheverhältnis</a:t>
          </a:r>
          <a:endParaRPr lang="en-US" sz="2000" kern="1200"/>
        </a:p>
      </dsp:txBody>
      <dsp:txXfrm rot="-5400000">
        <a:off x="3895343" y="2165693"/>
        <a:ext cx="6853928" cy="1314800"/>
      </dsp:txXfrm>
    </dsp:sp>
    <dsp:sp modelId="{4375FFE4-BDF9-47D1-914B-3D04CF01B58D}">
      <dsp:nvSpPr>
        <dsp:cNvPr id="0" name=""/>
        <dsp:cNvSpPr/>
      </dsp:nvSpPr>
      <dsp:spPr>
        <a:xfrm>
          <a:off x="0" y="1912432"/>
          <a:ext cx="3895344" cy="182132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116205" rIns="232410" bIns="116205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100" kern="1200"/>
            <a:t>Nachteil:</a:t>
          </a:r>
          <a:endParaRPr lang="en-US" sz="6100" kern="1200"/>
        </a:p>
      </dsp:txBody>
      <dsp:txXfrm>
        <a:off x="88910" y="2001342"/>
        <a:ext cx="3717524" cy="1643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BF75CC-52C4-44EE-9D84-74171BB1C181}">
      <dsp:nvSpPr>
        <dsp:cNvPr id="0" name=""/>
        <dsp:cNvSpPr/>
      </dsp:nvSpPr>
      <dsp:spPr>
        <a:xfrm rot="5400000">
          <a:off x="6629343" y="-2551821"/>
          <a:ext cx="1457056" cy="6925056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900" kern="1200"/>
            <a:t>Verkäufer hat eine Sicherheit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900" kern="1200"/>
            <a:t>Übliche Form</a:t>
          </a:r>
          <a:endParaRPr lang="en-US" sz="1900" kern="1200"/>
        </a:p>
      </dsp:txBody>
      <dsp:txXfrm rot="-5400000">
        <a:off x="3895343" y="253307"/>
        <a:ext cx="6853928" cy="1314800"/>
      </dsp:txXfrm>
    </dsp:sp>
    <dsp:sp modelId="{08E8B082-0609-484E-820A-D34C4BDF00C1}">
      <dsp:nvSpPr>
        <dsp:cNvPr id="0" name=""/>
        <dsp:cNvSpPr/>
      </dsp:nvSpPr>
      <dsp:spPr>
        <a:xfrm>
          <a:off x="0" y="45"/>
          <a:ext cx="3895344" cy="1821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118110" rIns="236220" bIns="11811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de-DE" sz="6200" kern="1200"/>
            <a:t>Vorteil</a:t>
          </a:r>
          <a:endParaRPr lang="en-US" sz="6200" kern="1200"/>
        </a:p>
      </dsp:txBody>
      <dsp:txXfrm>
        <a:off x="88910" y="88955"/>
        <a:ext cx="3717524" cy="1643500"/>
      </dsp:txXfrm>
    </dsp:sp>
    <dsp:sp modelId="{38394A62-4277-47A4-A2DB-86883ABEB752}">
      <dsp:nvSpPr>
        <dsp:cNvPr id="0" name=""/>
        <dsp:cNvSpPr/>
      </dsp:nvSpPr>
      <dsp:spPr>
        <a:xfrm rot="5400000">
          <a:off x="6629343" y="-639435"/>
          <a:ext cx="1457056" cy="6925056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900" kern="1200"/>
            <a:t>Schlechte Verwertung der Sicherheit (Lebkuchen / Hof voller Sportartikel)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900" kern="1200"/>
            <a:t>Verkäufer muss den Nachweis erbringen dass er Eigentümer ist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900" kern="1200"/>
            <a:t>Verwertung bringt nicht vollen Zahlungsausgleich</a:t>
          </a:r>
          <a:endParaRPr lang="en-US" sz="1900" kern="1200"/>
        </a:p>
      </dsp:txBody>
      <dsp:txXfrm rot="-5400000">
        <a:off x="3895343" y="2165693"/>
        <a:ext cx="6853928" cy="1314800"/>
      </dsp:txXfrm>
    </dsp:sp>
    <dsp:sp modelId="{364BE260-7493-4714-ADAA-43785ED7686C}">
      <dsp:nvSpPr>
        <dsp:cNvPr id="0" name=""/>
        <dsp:cNvSpPr/>
      </dsp:nvSpPr>
      <dsp:spPr>
        <a:xfrm>
          <a:off x="0" y="1912432"/>
          <a:ext cx="3895344" cy="18213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118110" rIns="236220" bIns="11811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de-DE" sz="6200" kern="1200"/>
            <a:t>Nachteil</a:t>
          </a:r>
          <a:endParaRPr lang="en-US" sz="6200" kern="1200"/>
        </a:p>
      </dsp:txBody>
      <dsp:txXfrm>
        <a:off x="88910" y="2001342"/>
        <a:ext cx="3717524" cy="1643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AF63C1-872D-4358-9D65-68C07697CFBD}">
      <dsp:nvSpPr>
        <dsp:cNvPr id="0" name=""/>
        <dsp:cNvSpPr/>
      </dsp:nvSpPr>
      <dsp:spPr>
        <a:xfrm>
          <a:off x="0" y="172126"/>
          <a:ext cx="10820400" cy="107800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/>
            <a:t>Kreditgeber erhält eine dingliche Sicherheit für seine Forderung</a:t>
          </a:r>
          <a:endParaRPr lang="en-US" sz="2700" kern="1200"/>
        </a:p>
      </dsp:txBody>
      <dsp:txXfrm>
        <a:off x="52624" y="224750"/>
        <a:ext cx="10715152" cy="972760"/>
      </dsp:txXfrm>
    </dsp:sp>
    <dsp:sp modelId="{16826576-D695-423D-B5AA-1BAB574CF018}">
      <dsp:nvSpPr>
        <dsp:cNvPr id="0" name=""/>
        <dsp:cNvSpPr/>
      </dsp:nvSpPr>
      <dsp:spPr>
        <a:xfrm>
          <a:off x="0" y="1327895"/>
          <a:ext cx="10820400" cy="107800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/>
            <a:t>Besonderheit: Sache bleibt im Eigentum des Kreditgebers (Eigentümer und  MITTELBARER Besitzer), dieser kann die Sache weiter nutzen</a:t>
          </a:r>
          <a:endParaRPr lang="en-US" sz="2700" kern="1200"/>
        </a:p>
      </dsp:txBody>
      <dsp:txXfrm>
        <a:off x="52624" y="1380519"/>
        <a:ext cx="10715152" cy="972760"/>
      </dsp:txXfrm>
    </dsp:sp>
    <dsp:sp modelId="{A6696A0F-94C8-4599-BF92-C82035BCDD1B}">
      <dsp:nvSpPr>
        <dsp:cNvPr id="0" name=""/>
        <dsp:cNvSpPr/>
      </dsp:nvSpPr>
      <dsp:spPr>
        <a:xfrm>
          <a:off x="0" y="2483663"/>
          <a:ext cx="10820400" cy="107800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/>
            <a:t>Grundsätzlich nicht geregelt, neben dem Kreditvertrag wird noch ein Sicherungsübereignungsvertrag geschlossen</a:t>
          </a:r>
          <a:endParaRPr lang="en-US" sz="2700" kern="1200"/>
        </a:p>
      </dsp:txBody>
      <dsp:txXfrm>
        <a:off x="52624" y="2536287"/>
        <a:ext cx="10715152" cy="9727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5FF93E-2AB4-468F-9B16-F10073B0B7A3}">
      <dsp:nvSpPr>
        <dsp:cNvPr id="0" name=""/>
        <dsp:cNvSpPr/>
      </dsp:nvSpPr>
      <dsp:spPr>
        <a:xfrm rot="5400000">
          <a:off x="6629343" y="-2551821"/>
          <a:ext cx="1457056" cy="6925056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/>
            <a:t>Kreditnehmer kann den Gegenstand nutzen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/>
            <a:t>Aus bestehendem Vermögen können Sicherheiten gestellt werden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/>
            <a:t>Sicherungsübereignung nach aussen nicht erkennbar</a:t>
          </a:r>
          <a:endParaRPr lang="en-US" sz="2000" kern="1200"/>
        </a:p>
      </dsp:txBody>
      <dsp:txXfrm rot="-5400000">
        <a:off x="3895343" y="253307"/>
        <a:ext cx="6853928" cy="1314800"/>
      </dsp:txXfrm>
    </dsp:sp>
    <dsp:sp modelId="{B85DEA08-B7F9-486D-9727-79DB0CBF5827}">
      <dsp:nvSpPr>
        <dsp:cNvPr id="0" name=""/>
        <dsp:cNvSpPr/>
      </dsp:nvSpPr>
      <dsp:spPr>
        <a:xfrm>
          <a:off x="0" y="45"/>
          <a:ext cx="3895344" cy="1821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0" kern="1200"/>
            <a:t>Vorteile und Chancen</a:t>
          </a:r>
          <a:endParaRPr lang="en-US" sz="5000" kern="1200"/>
        </a:p>
      </dsp:txBody>
      <dsp:txXfrm>
        <a:off x="88910" y="88955"/>
        <a:ext cx="3717524" cy="1643500"/>
      </dsp:txXfrm>
    </dsp:sp>
    <dsp:sp modelId="{B380FF2E-769D-4E92-8670-9F87A8CB2E35}">
      <dsp:nvSpPr>
        <dsp:cNvPr id="0" name=""/>
        <dsp:cNvSpPr/>
      </dsp:nvSpPr>
      <dsp:spPr>
        <a:xfrm rot="5400000">
          <a:off x="6629343" y="-639435"/>
          <a:ext cx="1457056" cy="6925056"/>
        </a:xfrm>
        <a:prstGeom prst="round2Same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/>
            <a:t>Bei Zahlungsverzug kann der Gegenstand SOFORT verwertet werden</a:t>
          </a:r>
          <a:endParaRPr lang="en-US" sz="2000" kern="1200"/>
        </a:p>
      </dsp:txBody>
      <dsp:txXfrm rot="-5400000">
        <a:off x="3895343" y="2165693"/>
        <a:ext cx="6853928" cy="1314800"/>
      </dsp:txXfrm>
    </dsp:sp>
    <dsp:sp modelId="{DB11EDAC-D92C-433D-8687-3DB7BEBB42E9}">
      <dsp:nvSpPr>
        <dsp:cNvPr id="0" name=""/>
        <dsp:cNvSpPr/>
      </dsp:nvSpPr>
      <dsp:spPr>
        <a:xfrm>
          <a:off x="0" y="1912432"/>
          <a:ext cx="3895344" cy="182132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0" kern="1200"/>
            <a:t>Nachteile und Risiken</a:t>
          </a:r>
          <a:endParaRPr lang="en-US" sz="5000" kern="1200"/>
        </a:p>
      </dsp:txBody>
      <dsp:txXfrm>
        <a:off x="88910" y="2001342"/>
        <a:ext cx="3717524" cy="16435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F2F81A-7F62-48F5-B70C-CD9A2E76E4D4}">
      <dsp:nvSpPr>
        <dsp:cNvPr id="0" name=""/>
        <dsp:cNvSpPr/>
      </dsp:nvSpPr>
      <dsp:spPr>
        <a:xfrm>
          <a:off x="0" y="740056"/>
          <a:ext cx="3043237" cy="193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DD8F9C-88E5-49A4-95D0-F5997748F017}">
      <dsp:nvSpPr>
        <dsp:cNvPr id="0" name=""/>
        <dsp:cNvSpPr/>
      </dsp:nvSpPr>
      <dsp:spPr>
        <a:xfrm>
          <a:off x="338137" y="1061286"/>
          <a:ext cx="3043237" cy="193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/>
            <a:t>Der Pfandwert ist niedriger als der real zu erzielende Werte</a:t>
          </a:r>
          <a:endParaRPr lang="en-US" sz="2500" kern="1200"/>
        </a:p>
      </dsp:txBody>
      <dsp:txXfrm>
        <a:off x="394737" y="1117886"/>
        <a:ext cx="2930037" cy="1819255"/>
      </dsp:txXfrm>
    </dsp:sp>
    <dsp:sp modelId="{F28A8BAF-1031-46B9-A873-8C5E35BAC094}">
      <dsp:nvSpPr>
        <dsp:cNvPr id="0" name=""/>
        <dsp:cNvSpPr/>
      </dsp:nvSpPr>
      <dsp:spPr>
        <a:xfrm>
          <a:off x="3719512" y="740056"/>
          <a:ext cx="3043237" cy="193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93FFDF-5D7C-4A6A-B8E7-EA80189B16A8}">
      <dsp:nvSpPr>
        <dsp:cNvPr id="0" name=""/>
        <dsp:cNvSpPr/>
      </dsp:nvSpPr>
      <dsp:spPr>
        <a:xfrm>
          <a:off x="4057650" y="1061286"/>
          <a:ext cx="3043237" cy="193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/>
            <a:t>Wichtig: Das Pfandgut kann veräussert werden, entweder freihändig</a:t>
          </a:r>
          <a:endParaRPr lang="en-US" sz="2500" kern="1200"/>
        </a:p>
      </dsp:txBody>
      <dsp:txXfrm>
        <a:off x="4114250" y="1117886"/>
        <a:ext cx="2930037" cy="1819255"/>
      </dsp:txXfrm>
    </dsp:sp>
    <dsp:sp modelId="{4B035256-7BB8-4242-A2FE-365C5AA49AA4}">
      <dsp:nvSpPr>
        <dsp:cNvPr id="0" name=""/>
        <dsp:cNvSpPr/>
      </dsp:nvSpPr>
      <dsp:spPr>
        <a:xfrm>
          <a:off x="7439025" y="740056"/>
          <a:ext cx="3043237" cy="193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267578-563A-4260-9367-19D29DBAFBDD}">
      <dsp:nvSpPr>
        <dsp:cNvPr id="0" name=""/>
        <dsp:cNvSpPr/>
      </dsp:nvSpPr>
      <dsp:spPr>
        <a:xfrm>
          <a:off x="7777162" y="1061286"/>
          <a:ext cx="3043237" cy="193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/>
            <a:t>Oder in einer öffentlichen Versteigerung</a:t>
          </a:r>
          <a:endParaRPr lang="en-US" sz="2500" kern="1200"/>
        </a:p>
      </dsp:txBody>
      <dsp:txXfrm>
        <a:off x="7833762" y="1117886"/>
        <a:ext cx="2930037" cy="18192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C512C-6EB1-4284-B36E-DA4FB4BEDC3B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BDC36-72A1-47D6-A659-60FC9BA6B7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889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Realkredit: ein Kredit der Grundpfandrechte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BDC36-72A1-47D6-A659-60FC9BA6B79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7031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Kiehl, </a:t>
            </a:r>
            <a:r>
              <a:rPr lang="de-DE" dirty="0" err="1"/>
              <a:t>Infoband</a:t>
            </a:r>
            <a:r>
              <a:rPr lang="de-DE" dirty="0"/>
              <a:t> 3, S. 98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BDC36-72A1-47D6-A659-60FC9BA6B79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320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144372-3427-3E64-384A-2A61C3129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E2C2C35-8C19-0DB1-605F-1834122CA2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1F8A1D-3D19-D33D-2EF5-212A2A022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74CD6-5885-47C4-821C-8C303CAEF2FD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BF164A-805A-0596-E81B-E29DA3F4C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AD0103-6491-1231-2542-09778CD6D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EC90-9560-45E5-A02C-FA73908DE0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5414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C8D189-14B1-C9F3-A34B-2B3F16798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C0F9852-EC2B-806D-1449-8A7CA013E9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0B2172-A95D-F93B-F327-3A221957A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74CD6-5885-47C4-821C-8C303CAEF2FD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488DFF-5961-C98F-F18F-8EAAACB8E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A00D49-CDBB-C3AC-3D1A-E403BA403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EC90-9560-45E5-A02C-FA73908DE0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621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A0B15D0-E04A-A136-DA8A-A9E02356F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0F58075-5ADD-B413-062F-D2A8AC7BD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0D026E-4BAA-E435-2FC2-E009FE3AB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74CD6-5885-47C4-821C-8C303CAEF2FD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6718729-15A7-A995-C949-DEFD520CF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95765F-3D57-C034-3D54-79D7F4A51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EC90-9560-45E5-A02C-FA73908DE0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2713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EA695-9AD7-1DD7-D521-481DE8A7C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4C6381-049E-9E40-961C-5ACD0FFED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1DFA753-93F8-1588-2C31-9773CCBAE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74CD6-5885-47C4-821C-8C303CAEF2FD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43D0E7-30CE-260D-2ECD-BDC990AAB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C9ABE5-75FA-175D-0E8E-6D253B1A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EC90-9560-45E5-A02C-FA73908DE0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5012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41F250-18D2-E59B-007C-2A5AB31F4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F4395EE-D572-8B55-34B9-BEE2658E1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12A93F-483C-712D-C8A0-0DE2A1B2B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74CD6-5885-47C4-821C-8C303CAEF2FD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9D2240-D74F-24BA-69FC-1C65B7D9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1E7A2B-D98E-BD43-0C5B-7D2A262A1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EC90-9560-45E5-A02C-FA73908DE0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676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E070D1-DB48-44F1-914A-E568A7B39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B738B9-1171-093E-DE06-CBBFC96CB6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1310910-BD54-5A84-E320-C6CD25855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F3B78-A9F7-645A-46DF-F858B4609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74CD6-5885-47C4-821C-8C303CAEF2FD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00B5BB6-3847-E91D-0931-6415F24E3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C1B4CB9-5ED0-3180-FEEC-C248EDC89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EC90-9560-45E5-A02C-FA73908DE0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7054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60C482-5F57-8DB5-1800-9A45B9812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509A6AC-51C1-C84C-D63F-7097E4AB5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73A8D90-4B9C-5545-4B08-F62742294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E117E21-F6FC-5AA8-3287-F24148EAD2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30EDFD5-8597-2CDB-B595-00647309E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8511010-D7D9-3AC0-14A9-C45501F6C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74CD6-5885-47C4-821C-8C303CAEF2FD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70FBDDD-1745-705F-26BD-14B27977E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A534BEE-62DB-C7BB-308E-227D00EC4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EC90-9560-45E5-A02C-FA73908DE0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1844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9B3D9A-805B-7A7A-93FC-36DEAA760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C67DCD0-90D1-E42D-E427-F2A23E6A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74CD6-5885-47C4-821C-8C303CAEF2FD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59231B-CFD2-BE05-FE3F-E20840538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3D31424-88CA-FDC9-56E6-4740D8C5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EC90-9560-45E5-A02C-FA73908DE0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6419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244C4EE-2AD8-5FF2-BB74-272A96AA4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74CD6-5885-47C4-821C-8C303CAEF2FD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12F11DB-6452-459E-44D3-FCF640B80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2ECA75-A782-A036-C1B0-A5844F648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EC90-9560-45E5-A02C-FA73908DE0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6869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44400B-E2B6-4731-0AC8-FB78E250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17404E-236D-FC97-5B19-3ADA6CA90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84B7351-52E4-40C2-18CE-346F45E83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C27517C-1DFE-19BB-B038-0A249E087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74CD6-5885-47C4-821C-8C303CAEF2FD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6BDAB13-0126-A0A6-683D-9DF017BDB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74308BF-8F1C-6B80-2058-0C93E6D5C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EC90-9560-45E5-A02C-FA73908DE0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2391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C65ECE-4194-968D-2EA4-D96F247CF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325CB29-5333-CE2F-E8E7-1AEF01F73B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A8CCCF-CEE5-393B-1485-79E5E9F620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D7BD45F-D12B-BD3D-ADC8-5FF3643A6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74CD6-5885-47C4-821C-8C303CAEF2FD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6AF9E5-3901-2063-8619-1538DB755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8DEA054-FF58-2AE6-E1BA-4B133DA94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4EC90-9560-45E5-A02C-FA73908DE0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9627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1E4E98-CBE0-6040-6B40-059B9E1C0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74AB5AC-FB4E-871F-F7E3-E55E82CFD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04C23C-BCD0-BB64-6F33-AE35AE0C4A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A74CD6-5885-47C4-821C-8C303CAEF2FD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B2FED1-C444-001D-3213-14780DF274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9A9E63-9E29-6E76-F9FD-BEC785C8C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14EC90-9560-45E5-A02C-FA73908DE0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5904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KOpYqYo-Pg?feature=oembed" TargetMode="Externa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E3878B-13E8-C733-99E4-F158DA13B1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714" y="5490971"/>
            <a:ext cx="6962072" cy="1159200"/>
          </a:xfrm>
        </p:spPr>
        <p:txBody>
          <a:bodyPr anchor="ctr">
            <a:normAutofit/>
          </a:bodyPr>
          <a:lstStyle/>
          <a:p>
            <a:pPr algn="l"/>
            <a:r>
              <a:rPr lang="de-DE" sz="4000">
                <a:solidFill>
                  <a:srgbClr val="FFFFFF"/>
                </a:solidFill>
              </a:rPr>
              <a:t>LF 9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71D8C5C-C5BE-0C74-0B71-AD6E57DA0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6522" y="5633765"/>
            <a:ext cx="3408555" cy="873612"/>
          </a:xfrm>
        </p:spPr>
        <p:txBody>
          <a:bodyPr anchor="ctr">
            <a:normAutofit/>
          </a:bodyPr>
          <a:lstStyle/>
          <a:p>
            <a:pPr algn="l"/>
            <a:r>
              <a:rPr lang="de-DE" sz="2000" dirty="0">
                <a:solidFill>
                  <a:srgbClr val="FFFFFF"/>
                </a:solidFill>
              </a:rPr>
              <a:t>Kreditsicherheiten Teil 1</a:t>
            </a:r>
          </a:p>
        </p:txBody>
      </p:sp>
      <p:pic>
        <p:nvPicPr>
          <p:cNvPr id="5" name="Video 4" title="Goldmedaille mit der Zahl Eins">
            <a:hlinkClick r:id="" action="ppaction://media"/>
            <a:extLst>
              <a:ext uri="{FF2B5EF4-FFF2-40B4-BE49-F238E27FC236}">
                <a16:creationId xmlns:a16="http://schemas.microsoft.com/office/drawing/2014/main" id="{E81AFAEF-5967-53E7-93E5-3B2E390677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5319" y="390832"/>
            <a:ext cx="8033981" cy="451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8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436208-64A7-D1B2-A2DF-3392ADB50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Übung: 10 Minuten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056257-1F00-2A5C-5A85-85BCEB4D3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Sie haben gehört, welche Eigentumsvorbehalte es gibt</a:t>
            </a:r>
          </a:p>
          <a:p>
            <a:endParaRPr lang="de-DE" dirty="0"/>
          </a:p>
          <a:p>
            <a:r>
              <a:rPr lang="de-DE" dirty="0"/>
              <a:t>Bitte suchen Sie für jede Form des </a:t>
            </a:r>
            <a:r>
              <a:rPr lang="de-DE" dirty="0" err="1"/>
              <a:t>Eigentumvorbehalts</a:t>
            </a:r>
            <a:r>
              <a:rPr lang="de-DE" dirty="0"/>
              <a:t> ein Beispiel und erläutern Sie, warum es hier Sinn macht, diese Art des </a:t>
            </a:r>
            <a:r>
              <a:rPr lang="de-DE" dirty="0" err="1"/>
              <a:t>Eigentumvorbehalts</a:t>
            </a:r>
            <a:r>
              <a:rPr lang="de-DE" dirty="0"/>
              <a:t> zu wählen</a:t>
            </a:r>
          </a:p>
        </p:txBody>
      </p:sp>
    </p:spTree>
    <p:extLst>
      <p:ext uri="{BB962C8B-B14F-4D97-AF65-F5344CB8AC3E}">
        <p14:creationId xmlns:p14="http://schemas.microsoft.com/office/powerpoint/2010/main" val="1982693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13AFE1-347C-F126-1243-D6B4289B9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r>
              <a:rPr lang="de-DE" sz="4000"/>
              <a:t>Vorteile und Nachteile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8BF1050C-A3F7-1CD0-4554-CC9BA8ACD6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2478412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3641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009C4CE-CEC1-0E5B-ADC7-8EAEA4B17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r>
              <a:rPr lang="de-DE" sz="4000"/>
              <a:t>Die Sicherungsübereignung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EBF4B10D-D1B6-4DC3-0A7C-6926018976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5405858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6355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roup 10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21" name="Rectangle 11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12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Freeform: Shape 14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4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114A87-082D-E1EE-0593-F93B887D7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r>
              <a:rPr lang="de-DE" sz="4000"/>
              <a:t>Vorteile und Nachteile</a:t>
            </a:r>
          </a:p>
        </p:txBody>
      </p:sp>
      <p:graphicFrame>
        <p:nvGraphicFramePr>
          <p:cNvPr id="25" name="Inhaltsplatzhalter 2">
            <a:extLst>
              <a:ext uri="{FF2B5EF4-FFF2-40B4-BE49-F238E27FC236}">
                <a16:creationId xmlns:a16="http://schemas.microsoft.com/office/drawing/2014/main" id="{62210546-8FF0-4192-E30E-B6B9B6A6AE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0495024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3770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900C008-0F88-858A-0A97-2731CE4BD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432" b="27844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0631327-56D8-CE1F-81F4-2EBD000E9399}"/>
              </a:ext>
            </a:extLst>
          </p:cNvPr>
          <p:cNvSpPr txBox="1"/>
          <p:nvPr/>
        </p:nvSpPr>
        <p:spPr>
          <a:xfrm rot="282384">
            <a:off x="5276710" y="4903828"/>
            <a:ext cx="3865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Trade Gothic Inline" panose="020F0502020204030204" pitchFamily="34" charset="0"/>
              </a:rPr>
              <a:t>Lombardkredit</a:t>
            </a:r>
            <a:endParaRPr lang="de-DE" dirty="0">
              <a:latin typeface="Trade Gothic Inline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10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723CDE-74B3-92A5-DA00-DB7D220923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867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5595650-6854-3F7A-0FE9-945287FF9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de-DE" sz="4000"/>
              <a:t>Lombardkredit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6C777A-070D-8088-FF60-D9CBE4264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de-DE" sz="1600"/>
              <a:t>Benannt nach der Lombardei</a:t>
            </a:r>
          </a:p>
          <a:p>
            <a:endParaRPr lang="de-DE" sz="1600"/>
          </a:p>
          <a:p>
            <a:r>
              <a:rPr lang="de-DE" sz="1600"/>
              <a:t>Sicherheit erfolgt über Pfandrecht durch Einigung und Übergabe</a:t>
            </a:r>
          </a:p>
          <a:p>
            <a:endParaRPr lang="de-DE" sz="1600"/>
          </a:p>
          <a:p>
            <a:r>
              <a:rPr lang="de-DE" sz="1600"/>
              <a:t>Wichtig: anders als bei der Sicherungsübereignung bleibt der Schuldner EIGENTÜMER der Sache. </a:t>
            </a:r>
          </a:p>
          <a:p>
            <a:r>
              <a:rPr lang="de-DE" sz="1600"/>
              <a:t>Pfandrechtsgläubiger wird nur Besitzer, muss das Pfandgut sorgfältig aufbewahren und nach Erlöschen wieder an den Verpfänder zurück geben</a:t>
            </a:r>
          </a:p>
        </p:txBody>
      </p:sp>
    </p:spTree>
    <p:extLst>
      <p:ext uri="{BB962C8B-B14F-4D97-AF65-F5344CB8AC3E}">
        <p14:creationId xmlns:p14="http://schemas.microsoft.com/office/powerpoint/2010/main" val="2649267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E82BF63-111C-E761-CAA1-372156817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r>
              <a:rPr lang="de-DE" sz="4000"/>
              <a:t>Lombardkredit wichtig: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6190FC64-3CF9-E2C2-C28A-36CD248646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3007474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4109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49FB5C3-7336-4FE0-A30C-CC0A3646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620062-5BD9-47B9-5E8B-15D64A439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5" y="922644"/>
            <a:ext cx="5040285" cy="1169585"/>
          </a:xfrm>
        </p:spPr>
        <p:txBody>
          <a:bodyPr anchor="b">
            <a:normAutofit/>
          </a:bodyPr>
          <a:lstStyle/>
          <a:p>
            <a:r>
              <a:rPr lang="de-DE" sz="4000"/>
              <a:t>Warum?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675C77-9EEC-80EE-6504-6C1CBAC2A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15" y="2508105"/>
            <a:ext cx="5040285" cy="3632493"/>
          </a:xfrm>
        </p:spPr>
        <p:txBody>
          <a:bodyPr anchor="ctr">
            <a:normAutofit/>
          </a:bodyPr>
          <a:lstStyle/>
          <a:p>
            <a:r>
              <a:rPr lang="de-DE" sz="2000" dirty="0"/>
              <a:t>Blankokredite (= Personalkredite) sind eher selten…</a:t>
            </a:r>
          </a:p>
          <a:p>
            <a:endParaRPr lang="de-DE" sz="2000" dirty="0"/>
          </a:p>
          <a:p>
            <a:r>
              <a:rPr lang="de-DE" sz="2000" dirty="0"/>
              <a:t>Aufgabe: Was ist ein Blankokredit?</a:t>
            </a:r>
          </a:p>
          <a:p>
            <a:endParaRPr lang="de-DE" sz="2000" dirty="0"/>
          </a:p>
          <a:p>
            <a:r>
              <a:rPr lang="de-DE" sz="2000" dirty="0"/>
              <a:t>Aufgabe: bitte überlegen Sie, welche Nachteile ein Blankokredit für den Kreditgeber („Gläubigerin“) hat.</a:t>
            </a:r>
          </a:p>
          <a:p>
            <a:endParaRPr lang="de-DE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D1525D3-EA4E-F618-33D5-6EA20942E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064" y="774285"/>
            <a:ext cx="2736325" cy="2581173"/>
          </a:xfrm>
          <a:prstGeom prst="rect">
            <a:avLst/>
          </a:prstGeom>
        </p:spPr>
      </p:pic>
      <p:pic>
        <p:nvPicPr>
          <p:cNvPr id="5" name="Onlinemedien 4" title="American Express Werbung Dinosaurier 1990">
            <a:hlinkClick r:id="" action="ppaction://media"/>
            <a:extLst>
              <a:ext uri="{FF2B5EF4-FFF2-40B4-BE49-F238E27FC236}">
                <a16:creationId xmlns:a16="http://schemas.microsoft.com/office/drawing/2014/main" id="{524F81C0-3286-E4B7-5FA8-5737107BF43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420445" y="3575074"/>
            <a:ext cx="3441564" cy="258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6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5B22DFFC-E3EB-404D-A198-CECFF2A882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28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CBAEFEC-128A-5DC8-E87E-1B99D52C3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de-DE" sz="4000"/>
              <a:t>Ok, wir brauchen Sicherheiten.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CC19143-7EA5-F52B-FFF0-789B4A0BE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/>
              <a:t>Warum</a:t>
            </a:r>
            <a:r>
              <a:rPr lang="en-US" sz="2000" dirty="0"/>
              <a:t>?</a:t>
            </a:r>
          </a:p>
          <a:p>
            <a:r>
              <a:rPr lang="en-US" sz="2000"/>
              <a:t>Kann</a:t>
            </a:r>
            <a:r>
              <a:rPr lang="en-US" sz="2000" dirty="0"/>
              <a:t> der </a:t>
            </a:r>
            <a:r>
              <a:rPr lang="en-US" sz="2000"/>
              <a:t>Schuldner</a:t>
            </a:r>
            <a:r>
              <a:rPr lang="en-US" sz="2000" dirty="0"/>
              <a:t> </a:t>
            </a:r>
            <a:r>
              <a:rPr lang="en-US" sz="2000"/>
              <a:t>nicht</a:t>
            </a:r>
            <a:r>
              <a:rPr lang="en-US" sz="2000" dirty="0"/>
              <a:t> </a:t>
            </a:r>
            <a:r>
              <a:rPr lang="en-US" sz="2000"/>
              <a:t>zahlen</a:t>
            </a:r>
            <a:r>
              <a:rPr lang="en-US" sz="2000" dirty="0"/>
              <a:t>, hat der </a:t>
            </a:r>
            <a:r>
              <a:rPr lang="en-US" sz="2000"/>
              <a:t>Gläubiger</a:t>
            </a:r>
            <a:r>
              <a:rPr lang="en-US" sz="2000" dirty="0"/>
              <a:t> die </a:t>
            </a:r>
            <a:r>
              <a:rPr lang="en-US" sz="2000"/>
              <a:t>Möglichkeit</a:t>
            </a:r>
            <a:r>
              <a:rPr lang="en-US" sz="2000" dirty="0"/>
              <a:t> die </a:t>
            </a:r>
            <a:r>
              <a:rPr lang="en-US" sz="2000"/>
              <a:t>gestellte</a:t>
            </a:r>
            <a:r>
              <a:rPr lang="en-US" sz="2000" dirty="0"/>
              <a:t> </a:t>
            </a:r>
            <a:r>
              <a:rPr lang="en-US" sz="2000"/>
              <a:t>Sicherheit</a:t>
            </a:r>
            <a:r>
              <a:rPr lang="en-US" sz="2000" dirty="0"/>
              <a:t> </a:t>
            </a:r>
            <a:r>
              <a:rPr lang="en-US" sz="2000"/>
              <a:t>zu</a:t>
            </a:r>
            <a:r>
              <a:rPr lang="en-US" sz="2000" dirty="0"/>
              <a:t> </a:t>
            </a:r>
            <a:r>
              <a:rPr lang="en-US" sz="2000"/>
              <a:t>verwerten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54137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B54DAB-1133-C747-2BF7-9BEFB0589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de-DE" sz="5600"/>
              <a:t>Welche Sicherheiten gibt es generell?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C6773DC8-1055-30C8-43FE-E23EA8C685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9835436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11655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972F72-2209-1D50-84F1-337D72D7F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 Schaubild: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65FDDAF-423B-BD97-0A25-0E40AF16F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95520" y="1825625"/>
            <a:ext cx="8200959" cy="4351338"/>
          </a:xfrm>
        </p:spPr>
      </p:pic>
    </p:spTree>
    <p:extLst>
      <p:ext uri="{BB962C8B-B14F-4D97-AF65-F5344CB8AC3E}">
        <p14:creationId xmlns:p14="http://schemas.microsoft.com/office/powerpoint/2010/main" val="2258118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5ECBF4-4471-FA51-EF76-0B44F68D6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Übung: Bürgschaft: 15-20 Minuten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A27DEE-14B7-ADE7-FB41-400BB75A6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Bitte informieren Sie sich im Internet:</a:t>
            </a:r>
          </a:p>
          <a:p>
            <a:endParaRPr lang="de-DE" dirty="0"/>
          </a:p>
          <a:p>
            <a:r>
              <a:rPr lang="de-DE" dirty="0"/>
              <a:t>Bürgschaft: was genau wird hierunter verstanden?</a:t>
            </a:r>
          </a:p>
          <a:p>
            <a:r>
              <a:rPr lang="de-DE" dirty="0"/>
              <a:t>Bürgschaft: gibt es einen Unterschied zwischen Privatleuten und Kaufleuten?</a:t>
            </a:r>
          </a:p>
          <a:p>
            <a:r>
              <a:rPr lang="de-DE" dirty="0"/>
              <a:t>Bürgschaft: welche Probleme können entstehen?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Zusatzaufgabe:</a:t>
            </a:r>
          </a:p>
          <a:p>
            <a:r>
              <a:rPr lang="de-DE" dirty="0"/>
              <a:t>Wie hätten Probleme verhindert werden können?</a:t>
            </a:r>
          </a:p>
        </p:txBody>
      </p:sp>
    </p:spTree>
    <p:extLst>
      <p:ext uri="{BB962C8B-B14F-4D97-AF65-F5344CB8AC3E}">
        <p14:creationId xmlns:p14="http://schemas.microsoft.com/office/powerpoint/2010/main" val="3149536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B6654C-134D-9188-4DFD-CE5D1CD20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de-DE" sz="4000"/>
              <a:t>Die Bürgschaft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AD6C701-DA8A-85D0-DEE9-CDA41DE3F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en-US" sz="1400"/>
              <a:t>Neben den Hauptschuldner tritt ein Bürge, der sich verpflichtet unter bestimmten Voraussetzungen für die Verbindlichkeiten des Hauptschuldners einzutreten</a:t>
            </a:r>
          </a:p>
          <a:p>
            <a:endParaRPr lang="en-US" sz="1400"/>
          </a:p>
          <a:p>
            <a:r>
              <a:rPr lang="en-US" sz="1400"/>
              <a:t>Wichtig: Sowohl Tilgung als auch ZINSzahlung</a:t>
            </a:r>
          </a:p>
          <a:p>
            <a:r>
              <a:rPr lang="en-US" sz="1400"/>
              <a:t>Wo zu finden? BGB § 765 ff  §349 ff HGB</a:t>
            </a:r>
          </a:p>
          <a:p>
            <a:endParaRPr lang="en-US" sz="1400"/>
          </a:p>
          <a:p>
            <a:r>
              <a:rPr lang="en-US" sz="1400"/>
              <a:t>Unterschied: Ausfallbürgschaft (Einrede der Vorausklage)</a:t>
            </a:r>
          </a:p>
          <a:p>
            <a:r>
              <a:rPr lang="en-US" sz="1400"/>
              <a:t>Oder</a:t>
            </a:r>
          </a:p>
          <a:p>
            <a:r>
              <a:rPr lang="en-US" sz="1400"/>
              <a:t>Selbtschuldnerische Bürgschaft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E313E50-5B58-2F50-AE2C-6037ABE982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7289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3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D910964-A76A-6A07-7491-F40CDC849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r>
              <a:rPr lang="de-DE" sz="4000"/>
              <a:t>Vorteile und Chancen einer Bürgschaft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56178232-86B7-6369-66E3-772E038472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7231713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5304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20A4C24-8654-AA12-ACDE-602D48D05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390"/>
            <a:ext cx="6155988" cy="1182927"/>
          </a:xfrm>
        </p:spPr>
        <p:txBody>
          <a:bodyPr anchor="b">
            <a:normAutofit/>
          </a:bodyPr>
          <a:lstStyle/>
          <a:p>
            <a:r>
              <a:rPr lang="de-DE" sz="5600"/>
              <a:t>Eigentumsvorbehalt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2588BB5-1D2E-DF21-A6A1-4A33A16DF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0"/>
            <a:ext cx="6190412" cy="3344459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3 </a:t>
            </a: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Arten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:</a:t>
            </a:r>
          </a:p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A) </a:t>
            </a: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einfacher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Eigentumsvorbehalt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B) </a:t>
            </a: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verlängerter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Eigentumsvorbehalt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C) </a:t>
            </a: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erweiterter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Eigentumsvorbehalt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471EFD8-2792-8E60-1D78-EBF8DA64CC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0" r="-1" b="-1"/>
          <a:stretch/>
        </p:blipFill>
        <p:spPr>
          <a:xfrm>
            <a:off x="7572653" y="1628409"/>
            <a:ext cx="3548404" cy="4253356"/>
          </a:xfrm>
          <a:prstGeom prst="rect">
            <a:avLst/>
          </a:prstGeom>
        </p:spPr>
      </p:pic>
      <p:sp>
        <p:nvSpPr>
          <p:cNvPr id="25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72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465</Words>
  <Application>Microsoft Office PowerPoint</Application>
  <PresentationFormat>Breitbild</PresentationFormat>
  <Paragraphs>88</Paragraphs>
  <Slides>16</Slides>
  <Notes>2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Trade Gothic Inline</vt:lpstr>
      <vt:lpstr>Office</vt:lpstr>
      <vt:lpstr>LF 9</vt:lpstr>
      <vt:lpstr>Warum?</vt:lpstr>
      <vt:lpstr>Ok, wir brauchen Sicherheiten.</vt:lpstr>
      <vt:lpstr>Welche Sicherheiten gibt es generell?</vt:lpstr>
      <vt:lpstr>Im Schaubild:</vt:lpstr>
      <vt:lpstr>Übung: Bürgschaft: 15-20 Minuten</vt:lpstr>
      <vt:lpstr>Die Bürgschaft</vt:lpstr>
      <vt:lpstr>Vorteile und Chancen einer Bürgschaft</vt:lpstr>
      <vt:lpstr>Eigentumsvorbehalt</vt:lpstr>
      <vt:lpstr>Übung: 10 Minuten</vt:lpstr>
      <vt:lpstr>Vorteile und Nachteile</vt:lpstr>
      <vt:lpstr>Die Sicherungsübereignung</vt:lpstr>
      <vt:lpstr>Vorteile und Nachteile</vt:lpstr>
      <vt:lpstr>PowerPoint-Präsentation</vt:lpstr>
      <vt:lpstr>Lombardkredit</vt:lpstr>
      <vt:lpstr>Lombardkredit wichtig: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Marcus Hien</dc:creator>
  <cp:lastModifiedBy>Pfadenhauer, Kathrin</cp:lastModifiedBy>
  <cp:revision>5</cp:revision>
  <dcterms:created xsi:type="dcterms:W3CDTF">2024-07-17T07:47:28Z</dcterms:created>
  <dcterms:modified xsi:type="dcterms:W3CDTF">2025-01-14T12:31:11Z</dcterms:modified>
</cp:coreProperties>
</file>