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8"/>
  </p:notesMasterIdLst>
  <p:handoutMasterIdLst>
    <p:handoutMasterId r:id="rId19"/>
  </p:handoutMasterIdLst>
  <p:sldIdLst>
    <p:sldId id="292" r:id="rId5"/>
    <p:sldId id="304" r:id="rId6"/>
    <p:sldId id="275" r:id="rId7"/>
    <p:sldId id="276" r:id="rId8"/>
    <p:sldId id="297" r:id="rId9"/>
    <p:sldId id="298" r:id="rId10"/>
    <p:sldId id="299" r:id="rId11"/>
    <p:sldId id="300" r:id="rId12"/>
    <p:sldId id="301" r:id="rId13"/>
    <p:sldId id="288" r:id="rId14"/>
    <p:sldId id="303" r:id="rId15"/>
    <p:sldId id="305" r:id="rId16"/>
    <p:sldId id="289" r:id="rId17"/>
  </p:sldIdLst>
  <p:sldSz cx="12192000" cy="6858000"/>
  <p:notesSz cx="6858000" cy="9144000"/>
  <p:defaultTextStyle>
    <a:defPPr rtl="0">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1E2"/>
    <a:srgbClr val="F8F8F8"/>
    <a:srgbClr val="F3F0F1"/>
    <a:srgbClr val="446992"/>
    <a:srgbClr val="AEC2D8"/>
    <a:srgbClr val="98432A"/>
    <a:srgbClr val="D84400"/>
    <a:srgbClr val="44678D"/>
    <a:srgbClr val="263E5A"/>
    <a:srgbClr val="D6E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634"/>
  </p:normalViewPr>
  <p:slideViewPr>
    <p:cSldViewPr snapToGrid="0" showGuides="1">
      <p:cViewPr varScale="1">
        <p:scale>
          <a:sx n="161" d="100"/>
          <a:sy n="161" d="100"/>
        </p:scale>
        <p:origin x="308" y="96"/>
      </p:cViewPr>
      <p:guideLst>
        <p:guide orient="horz" pos="1536"/>
        <p:guide pos="312"/>
      </p:guideLst>
    </p:cSldViewPr>
  </p:slideViewPr>
  <p:outlineViewPr>
    <p:cViewPr>
      <p:scale>
        <a:sx n="33" d="100"/>
        <a:sy n="33" d="100"/>
      </p:scale>
      <p:origin x="0" y="-1616"/>
    </p:cViewPr>
  </p:outlineViewPr>
  <p:notesTextViewPr>
    <p:cViewPr>
      <p:scale>
        <a:sx n="1" d="1"/>
        <a:sy n="1" d="1"/>
      </p:scale>
      <p:origin x="0" y="0"/>
    </p:cViewPr>
  </p:notesTextViewPr>
  <p:sorterViewPr>
    <p:cViewPr>
      <p:scale>
        <a:sx n="150" d="100"/>
        <a:sy n="150" d="100"/>
      </p:scale>
      <p:origin x="0" y="-13766"/>
    </p:cViewPr>
  </p:sorterViewPr>
  <p:notesViewPr>
    <p:cSldViewPr snapToGrid="0">
      <p:cViewPr varScale="1">
        <p:scale>
          <a:sx n="82" d="100"/>
          <a:sy n="82" d="100"/>
        </p:scale>
        <p:origin x="395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27E3961-5613-64C6-63C3-6085D0CDAE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vl1pPr>
          </a:lstStyle>
          <a:p>
            <a:pPr rtl="0"/>
            <a:endParaRPr lang="de-DE" dirty="0"/>
          </a:p>
        </p:txBody>
      </p:sp>
      <p:sp>
        <p:nvSpPr>
          <p:cNvPr id="3" name="Datumsplatzhalter 2">
            <a:extLst>
              <a:ext uri="{FF2B5EF4-FFF2-40B4-BE49-F238E27FC236}">
                <a16:creationId xmlns:a16="http://schemas.microsoft.com/office/drawing/2014/main" id="{506D1F08-FF42-95F6-3130-AE63E56048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de-DE" sz="1200"/>
            </a:lvl1pPr>
          </a:lstStyle>
          <a:p>
            <a:pPr rtl="0"/>
            <a:fld id="{F5327F69-2C01-406A-948D-F057C8C77BEF}" type="datetime1">
              <a:rPr lang="de-DE" smtClean="0"/>
              <a:t>22.03.2024</a:t>
            </a:fld>
            <a:endParaRPr lang="de-DE" dirty="0"/>
          </a:p>
        </p:txBody>
      </p:sp>
      <p:sp>
        <p:nvSpPr>
          <p:cNvPr id="4" name="Fußzeilenplatzhalter 3">
            <a:extLst>
              <a:ext uri="{FF2B5EF4-FFF2-40B4-BE49-F238E27FC236}">
                <a16:creationId xmlns:a16="http://schemas.microsoft.com/office/drawing/2014/main" id="{4CD5B35B-A046-EC3C-A80E-3D9D12C1498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de-DE" sz="1200"/>
            </a:lvl1pPr>
          </a:lstStyle>
          <a:p>
            <a:pPr rtl="0"/>
            <a:endParaRPr lang="de-DE" dirty="0"/>
          </a:p>
        </p:txBody>
      </p:sp>
      <p:sp>
        <p:nvSpPr>
          <p:cNvPr id="5" name="Foliennummernplatzhalter 4">
            <a:extLst>
              <a:ext uri="{FF2B5EF4-FFF2-40B4-BE49-F238E27FC236}">
                <a16:creationId xmlns:a16="http://schemas.microsoft.com/office/drawing/2014/main" id="{7202DDE3-703C-8B4C-9506-EC0A39AACDD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de-DE" sz="1200"/>
            </a:lvl1pPr>
          </a:lstStyle>
          <a:p>
            <a:pPr rtl="0"/>
            <a:fld id="{BB8DC1D1-B6C2-C644-8BF1-C34DBFFE1C78}" type="slidenum">
              <a:rPr lang="de-DE" smtClean="0"/>
              <a:t>‹Nr.›</a:t>
            </a:fld>
            <a:endParaRPr lang="de-DE" dirty="0"/>
          </a:p>
        </p:txBody>
      </p:sp>
    </p:spTree>
    <p:extLst>
      <p:ext uri="{BB962C8B-B14F-4D97-AF65-F5344CB8AC3E}">
        <p14:creationId xmlns:p14="http://schemas.microsoft.com/office/powerpoint/2010/main" val="9334793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Kopfzeilenplatzhalter 7">
            <a:extLst>
              <a:ext uri="{FF2B5EF4-FFF2-40B4-BE49-F238E27FC236}">
                <a16:creationId xmlns:a16="http://schemas.microsoft.com/office/drawing/2014/main" id="{87834D1B-A726-18FB-799A-8294A1FE8A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de-DE" sz="1200">
                <a:latin typeface="Calibri" panose="020F0502020204030204" pitchFamily="34" charset="0"/>
                <a:cs typeface="Calibri" panose="020F0502020204030204" pitchFamily="34" charset="0"/>
              </a:defRPr>
            </a:lvl1pPr>
          </a:lstStyle>
          <a:p>
            <a:pPr rtl="0"/>
            <a:endParaRPr lang="de-DE"/>
          </a:p>
        </p:txBody>
      </p:sp>
      <p:sp>
        <p:nvSpPr>
          <p:cNvPr id="9" name="Datumsplatzhalter 8">
            <a:extLst>
              <a:ext uri="{FF2B5EF4-FFF2-40B4-BE49-F238E27FC236}">
                <a16:creationId xmlns:a16="http://schemas.microsoft.com/office/drawing/2014/main" id="{063B9152-B336-5993-1C67-48946279B0E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de-DE" sz="1200">
                <a:latin typeface="Calibri" panose="020F0502020204030204" pitchFamily="34" charset="0"/>
                <a:cs typeface="Calibri" panose="020F0502020204030204" pitchFamily="34" charset="0"/>
              </a:defRPr>
            </a:lvl1pPr>
          </a:lstStyle>
          <a:p>
            <a:fld id="{C2C0B9DB-389F-402B-9BEF-CE551E01A351}" type="datetime1">
              <a:rPr lang="de-DE" smtClean="0"/>
              <a:pPr/>
              <a:t>22.03.2024</a:t>
            </a:fld>
            <a:endParaRPr lang="de-DE" dirty="0"/>
          </a:p>
        </p:txBody>
      </p:sp>
      <p:sp>
        <p:nvSpPr>
          <p:cNvPr id="10" name="Notizenplatzhalter 9">
            <a:extLst>
              <a:ext uri="{FF2B5EF4-FFF2-40B4-BE49-F238E27FC236}">
                <a16:creationId xmlns:a16="http://schemas.microsoft.com/office/drawing/2014/main" id="{598999B6-0E65-F457-D4BF-F96BE9F9A9A7}"/>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de-DE"/>
            </a:defPPr>
          </a:lstStyle>
          <a:p>
            <a:pPr lvl="0" rtl="0"/>
            <a:r>
              <a:rPr lang="de-DE"/>
              <a:t>Textmasterformat durch Klicken bearbeiten</a:t>
            </a:r>
          </a:p>
          <a:p>
            <a:pPr lvl="1" rtl="0"/>
            <a:r>
              <a:rPr lang="de-DE"/>
              <a:t>Zweite Ebene</a:t>
            </a:r>
          </a:p>
          <a:p>
            <a:pPr lvl="2" rtl="0"/>
            <a:r>
              <a:rPr lang="de-DE"/>
              <a:t>Dritte Ebene</a:t>
            </a:r>
          </a:p>
          <a:p>
            <a:pPr lvl="3" rtl="0"/>
            <a:r>
              <a:rPr lang="de-DE"/>
              <a:t>Vierte Ebene</a:t>
            </a:r>
          </a:p>
          <a:p>
            <a:pPr lvl="4" rtl="0"/>
            <a:r>
              <a:rPr lang="de-DE"/>
              <a:t>Fünfte Ebene</a:t>
            </a:r>
          </a:p>
        </p:txBody>
      </p:sp>
      <p:sp>
        <p:nvSpPr>
          <p:cNvPr id="11" name="Foliennummernplatzhalter 10">
            <a:extLst>
              <a:ext uri="{FF2B5EF4-FFF2-40B4-BE49-F238E27FC236}">
                <a16:creationId xmlns:a16="http://schemas.microsoft.com/office/drawing/2014/main" id="{976FEA9E-549C-DA0D-8B3C-832BF1072B4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de-DE" sz="1200">
                <a:latin typeface="Calibri" panose="020F0502020204030204" pitchFamily="34" charset="0"/>
                <a:cs typeface="Calibri" panose="020F0502020204030204" pitchFamily="34" charset="0"/>
              </a:defRPr>
            </a:lvl1pPr>
          </a:lstStyle>
          <a:p>
            <a:pPr rtl="0"/>
            <a:fld id="{F2DEDBB3-C345-4EAB-AB5D-9FB3AF589CFF}" type="slidenum">
              <a:rPr lang="de-DE" smtClean="0"/>
              <a:pPr/>
              <a:t>‹Nr.›</a:t>
            </a:fld>
            <a:endParaRPr lang="de-DE"/>
          </a:p>
        </p:txBody>
      </p:sp>
      <p:sp>
        <p:nvSpPr>
          <p:cNvPr id="12" name="Folienbildplatzhalter 11">
            <a:extLst>
              <a:ext uri="{FF2B5EF4-FFF2-40B4-BE49-F238E27FC236}">
                <a16:creationId xmlns:a16="http://schemas.microsoft.com/office/drawing/2014/main" id="{F627E2FE-9CC2-836E-40FC-1A1183B95164}"/>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de-DE"/>
            </a:defPPr>
          </a:lstStyle>
          <a:p>
            <a:pPr rtl="0"/>
            <a:endParaRPr lang="de-DE"/>
          </a:p>
        </p:txBody>
      </p:sp>
      <p:sp>
        <p:nvSpPr>
          <p:cNvPr id="13" name="Fußzeilenplatzhalter 12">
            <a:extLst>
              <a:ext uri="{FF2B5EF4-FFF2-40B4-BE49-F238E27FC236}">
                <a16:creationId xmlns:a16="http://schemas.microsoft.com/office/drawing/2014/main" id="{413B0C97-27B2-A894-9DEA-82E460C91F15}"/>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de-DE" sz="1200">
                <a:latin typeface="Calibri" panose="020F0502020204030204" pitchFamily="34" charset="0"/>
                <a:cs typeface="Calibri" panose="020F0502020204030204" pitchFamily="34" charset="0"/>
              </a:defRPr>
            </a:lvl1pPr>
          </a:lstStyle>
          <a:p>
            <a:pPr rtl="0"/>
            <a:endParaRPr lang="de-DE"/>
          </a:p>
        </p:txBody>
      </p:sp>
    </p:spTree>
    <p:extLst>
      <p:ext uri="{BB962C8B-B14F-4D97-AF65-F5344CB8AC3E}">
        <p14:creationId xmlns:p14="http://schemas.microsoft.com/office/powerpoint/2010/main" val="422665151"/>
      </p:ext>
    </p:extLst>
  </p:cSld>
  <p:clrMap bg1="lt1" tx1="dk1" bg2="lt2" tx2="dk2" accent1="accent1" accent2="accent2" accent3="accent3" accent4="accent4" accent5="accent5" accent6="accent6" hlink="hlink" folHlink="folHlink"/>
  <p:notesStyle>
    <a:lvl1pPr marL="0" algn="l" defTabSz="914400" rtl="0" eaLnBrk="1" latinLnBrk="0" hangingPunct="1">
      <a:defRPr lang="de-DE" sz="1200" kern="1200">
        <a:solidFill>
          <a:schemeClr val="tx1"/>
        </a:solidFill>
        <a:latin typeface="Calibri" panose="020F0502020204030204" pitchFamily="34" charset="0"/>
        <a:ea typeface="+mn-ea"/>
        <a:cs typeface="Calibri" panose="020F0502020204030204" pitchFamily="34" charset="0"/>
      </a:defRPr>
    </a:lvl1pPr>
    <a:lvl2pPr marL="457200" algn="l" defTabSz="914400" rtl="0" eaLnBrk="1" latinLnBrk="0" hangingPunct="1">
      <a:defRPr lang="de-DE" sz="1200" kern="1200">
        <a:solidFill>
          <a:schemeClr val="tx1"/>
        </a:solidFill>
        <a:latin typeface="Calibri" panose="020F0502020204030204" pitchFamily="34" charset="0"/>
        <a:ea typeface="+mn-ea"/>
        <a:cs typeface="Calibri" panose="020F0502020204030204" pitchFamily="34" charset="0"/>
      </a:defRPr>
    </a:lvl2pPr>
    <a:lvl3pPr marL="914400" algn="l" defTabSz="914400" rtl="0" eaLnBrk="1" latinLnBrk="0" hangingPunct="1">
      <a:defRPr lang="de-DE" sz="1200" kern="1200">
        <a:solidFill>
          <a:schemeClr val="tx1"/>
        </a:solidFill>
        <a:latin typeface="Calibri" panose="020F0502020204030204" pitchFamily="34" charset="0"/>
        <a:ea typeface="+mn-ea"/>
        <a:cs typeface="Calibri" panose="020F0502020204030204" pitchFamily="34" charset="0"/>
      </a:defRPr>
    </a:lvl3pPr>
    <a:lvl4pPr marL="1371600" algn="l" defTabSz="914400" rtl="0" eaLnBrk="1" latinLnBrk="0" hangingPunct="1">
      <a:defRPr lang="de-DE" sz="1200" kern="1200">
        <a:solidFill>
          <a:schemeClr val="tx1"/>
        </a:solidFill>
        <a:latin typeface="Calibri" panose="020F0502020204030204" pitchFamily="34" charset="0"/>
        <a:ea typeface="+mn-ea"/>
        <a:cs typeface="Calibri" panose="020F0502020204030204" pitchFamily="34" charset="0"/>
      </a:defRPr>
    </a:lvl4pPr>
    <a:lvl5pPr marL="1828800" algn="l" defTabSz="914400" rtl="0" eaLnBrk="1" latinLnBrk="0" hangingPunct="1">
      <a:defRPr lang="de-DE"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lang="de-DE" sz="1200" kern="1200">
        <a:solidFill>
          <a:schemeClr val="tx1"/>
        </a:solidFill>
        <a:latin typeface="+mn-lt"/>
        <a:ea typeface="+mn-ea"/>
        <a:cs typeface="+mn-cs"/>
      </a:defRPr>
    </a:lvl6pPr>
    <a:lvl7pPr marL="2743200" algn="l" defTabSz="914400" rtl="0" eaLnBrk="1" latinLnBrk="0" hangingPunct="1">
      <a:defRPr lang="de-DE" sz="1200" kern="1200">
        <a:solidFill>
          <a:schemeClr val="tx1"/>
        </a:solidFill>
        <a:latin typeface="+mn-lt"/>
        <a:ea typeface="+mn-ea"/>
        <a:cs typeface="+mn-cs"/>
      </a:defRPr>
    </a:lvl7pPr>
    <a:lvl8pPr marL="3200400" algn="l" defTabSz="914400" rtl="0" eaLnBrk="1" latinLnBrk="0" hangingPunct="1">
      <a:defRPr lang="de-DE" sz="1200" kern="1200">
        <a:solidFill>
          <a:schemeClr val="tx1"/>
        </a:solidFill>
        <a:latin typeface="+mn-lt"/>
        <a:ea typeface="+mn-ea"/>
        <a:cs typeface="+mn-cs"/>
      </a:defRPr>
    </a:lvl8pPr>
    <a:lvl9pPr marL="3657600" algn="l" defTabSz="914400" rtl="0" eaLnBrk="1" latinLnBrk="0" hangingPunct="1">
      <a:defRPr lang="de-DE"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1</a:t>
            </a:fld>
            <a:endParaRPr lang="de-DE" altLang="zh-CN" noProof="0" dirty="0"/>
          </a:p>
        </p:txBody>
      </p:sp>
    </p:spTree>
    <p:extLst>
      <p:ext uri="{BB962C8B-B14F-4D97-AF65-F5344CB8AC3E}">
        <p14:creationId xmlns:p14="http://schemas.microsoft.com/office/powerpoint/2010/main" val="6431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10</a:t>
            </a:fld>
            <a:endParaRPr lang="de-DE" altLang="zh-CN" noProof="0" dirty="0"/>
          </a:p>
        </p:txBody>
      </p:sp>
    </p:spTree>
    <p:extLst>
      <p:ext uri="{BB962C8B-B14F-4D97-AF65-F5344CB8AC3E}">
        <p14:creationId xmlns:p14="http://schemas.microsoft.com/office/powerpoint/2010/main" val="4074462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11</a:t>
            </a:fld>
            <a:endParaRPr lang="de-DE" altLang="zh-CN" noProof="0" dirty="0"/>
          </a:p>
        </p:txBody>
      </p:sp>
    </p:spTree>
    <p:extLst>
      <p:ext uri="{BB962C8B-B14F-4D97-AF65-F5344CB8AC3E}">
        <p14:creationId xmlns:p14="http://schemas.microsoft.com/office/powerpoint/2010/main" val="12506290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12</a:t>
            </a:fld>
            <a:endParaRPr lang="de-DE" altLang="zh-CN" noProof="0" dirty="0"/>
          </a:p>
        </p:txBody>
      </p:sp>
    </p:spTree>
    <p:extLst>
      <p:ext uri="{BB962C8B-B14F-4D97-AF65-F5344CB8AC3E}">
        <p14:creationId xmlns:p14="http://schemas.microsoft.com/office/powerpoint/2010/main" val="945215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13</a:t>
            </a:fld>
            <a:endParaRPr lang="de-DE" altLang="zh-CN" noProof="0" dirty="0"/>
          </a:p>
        </p:txBody>
      </p:sp>
    </p:spTree>
    <p:extLst>
      <p:ext uri="{BB962C8B-B14F-4D97-AF65-F5344CB8AC3E}">
        <p14:creationId xmlns:p14="http://schemas.microsoft.com/office/powerpoint/2010/main" val="1416909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2</a:t>
            </a:fld>
            <a:endParaRPr lang="de-DE" altLang="zh-CN" noProof="0" dirty="0"/>
          </a:p>
        </p:txBody>
      </p:sp>
    </p:spTree>
    <p:extLst>
      <p:ext uri="{BB962C8B-B14F-4D97-AF65-F5344CB8AC3E}">
        <p14:creationId xmlns:p14="http://schemas.microsoft.com/office/powerpoint/2010/main" val="1334646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3</a:t>
            </a:fld>
            <a:endParaRPr lang="de-DE" altLang="zh-CN" noProof="0" dirty="0"/>
          </a:p>
        </p:txBody>
      </p:sp>
    </p:spTree>
    <p:extLst>
      <p:ext uri="{BB962C8B-B14F-4D97-AF65-F5344CB8AC3E}">
        <p14:creationId xmlns:p14="http://schemas.microsoft.com/office/powerpoint/2010/main" val="2584862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4</a:t>
            </a:fld>
            <a:endParaRPr lang="de-DE" altLang="zh-CN" noProof="0" dirty="0"/>
          </a:p>
        </p:txBody>
      </p:sp>
    </p:spTree>
    <p:extLst>
      <p:ext uri="{BB962C8B-B14F-4D97-AF65-F5344CB8AC3E}">
        <p14:creationId xmlns:p14="http://schemas.microsoft.com/office/powerpoint/2010/main" val="339063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5</a:t>
            </a:fld>
            <a:endParaRPr lang="de-DE" altLang="zh-CN" noProof="0" dirty="0"/>
          </a:p>
        </p:txBody>
      </p:sp>
    </p:spTree>
    <p:extLst>
      <p:ext uri="{BB962C8B-B14F-4D97-AF65-F5344CB8AC3E}">
        <p14:creationId xmlns:p14="http://schemas.microsoft.com/office/powerpoint/2010/main" val="2698898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6</a:t>
            </a:fld>
            <a:endParaRPr lang="de-DE" altLang="zh-CN" noProof="0" dirty="0"/>
          </a:p>
        </p:txBody>
      </p:sp>
    </p:spTree>
    <p:extLst>
      <p:ext uri="{BB962C8B-B14F-4D97-AF65-F5344CB8AC3E}">
        <p14:creationId xmlns:p14="http://schemas.microsoft.com/office/powerpoint/2010/main" val="2204020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7</a:t>
            </a:fld>
            <a:endParaRPr lang="de-DE" altLang="zh-CN" noProof="0" dirty="0"/>
          </a:p>
        </p:txBody>
      </p:sp>
    </p:spTree>
    <p:extLst>
      <p:ext uri="{BB962C8B-B14F-4D97-AF65-F5344CB8AC3E}">
        <p14:creationId xmlns:p14="http://schemas.microsoft.com/office/powerpoint/2010/main" val="3680804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8</a:t>
            </a:fld>
            <a:endParaRPr lang="de-DE" altLang="zh-CN" noProof="0" dirty="0"/>
          </a:p>
        </p:txBody>
      </p:sp>
    </p:spTree>
    <p:extLst>
      <p:ext uri="{BB962C8B-B14F-4D97-AF65-F5344CB8AC3E}">
        <p14:creationId xmlns:p14="http://schemas.microsoft.com/office/powerpoint/2010/main" val="997024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1143000"/>
            <a:ext cx="5486400" cy="3086100"/>
          </a:xfrm>
          <a:prstGeom prst="rect">
            <a:avLst/>
          </a:prstGeom>
        </p:spPr>
      </p:sp>
      <p:sp>
        <p:nvSpPr>
          <p:cNvPr id="3" name="Notizenplatzhalter 2"/>
          <p:cNvSpPr>
            <a:spLocks noGrp="1"/>
          </p:cNvSpPr>
          <p:nvPr>
            <p:ph type="body" idx="1"/>
          </p:nvPr>
        </p:nvSpPr>
        <p:spPr>
          <a:xfrm>
            <a:off x="685800" y="4400550"/>
            <a:ext cx="5486400" cy="3600450"/>
          </a:xfrm>
          <a:prstGeom prst="rect">
            <a:avLst/>
          </a:prstGeom>
        </p:spPr>
        <p:txBody>
          <a:bodyPr rtlCol="0"/>
          <a:lstStyle>
            <a:defPPr>
              <a:defRPr lang="de-DE"/>
            </a:defPPr>
          </a:lstStyle>
          <a:p>
            <a:pPr rtl="0"/>
            <a:endParaRPr lang="de-DE" dirty="0"/>
          </a:p>
        </p:txBody>
      </p:sp>
      <p:sp>
        <p:nvSpPr>
          <p:cNvPr id="4" name="Foliennummernplatzhalter 3"/>
          <p:cNvSpPr>
            <a:spLocks noGrp="1"/>
          </p:cNvSpPr>
          <p:nvPr>
            <p:ph type="sldNum" sz="quarter" idx="5"/>
          </p:nvPr>
        </p:nvSpPr>
        <p:spPr>
          <a:xfrm>
            <a:off x="3884613" y="8685213"/>
            <a:ext cx="2971800" cy="458787"/>
          </a:xfrm>
          <a:prstGeom prst="rect">
            <a:avLst/>
          </a:prstGeom>
        </p:spPr>
        <p:txBody>
          <a:bodyPr rtlCol="0"/>
          <a:lstStyle>
            <a:defPPr>
              <a:defRPr lang="de-DE"/>
            </a:defPPr>
          </a:lstStyle>
          <a:p>
            <a:pPr rtl="0"/>
            <a:fld id="{017105BD-6D6F-49DB-9DE4-D4A6452D7E5F}" type="slidenum">
              <a:rPr lang="de-DE" altLang="zh-CN" noProof="0" smtClean="0"/>
              <a:t>9</a:t>
            </a:fld>
            <a:endParaRPr lang="de-DE" altLang="zh-CN" noProof="0" dirty="0"/>
          </a:p>
        </p:txBody>
      </p:sp>
    </p:spTree>
    <p:extLst>
      <p:ext uri="{BB962C8B-B14F-4D97-AF65-F5344CB8AC3E}">
        <p14:creationId xmlns:p14="http://schemas.microsoft.com/office/powerpoint/2010/main" val="406207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bg>
      <p:bgPr>
        <a:solidFill>
          <a:schemeClr val="accent6"/>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EC2501B-DEA6-190E-3633-E32F635B7CE1}"/>
              </a:ext>
            </a:extLst>
          </p:cNvPr>
          <p:cNvSpPr>
            <a:spLocks noGrp="1"/>
          </p:cNvSpPr>
          <p:nvPr>
            <p:ph type="title"/>
          </p:nvPr>
        </p:nvSpPr>
        <p:spPr>
          <a:xfrm>
            <a:off x="1484764" y="1986926"/>
            <a:ext cx="5257793" cy="2057441"/>
          </a:xfrm>
        </p:spPr>
        <p:txBody>
          <a:bodyPr rtlCol="0">
            <a:noAutofit/>
          </a:bodyPr>
          <a:lstStyle>
            <a:defPPr>
              <a:defRPr lang="de-DE"/>
            </a:defPPr>
          </a:lstStyle>
          <a:p>
            <a:pPr rtl="0"/>
            <a:r>
              <a:rPr lang="de-DE" noProof="0"/>
              <a:t>Mastertitelformat bearbeiten</a:t>
            </a:r>
            <a:endParaRPr lang="de-DE" noProof="0" dirty="0"/>
          </a:p>
        </p:txBody>
      </p:sp>
      <p:cxnSp>
        <p:nvCxnSpPr>
          <p:cNvPr id="24" name="Gerader Verbinder 2">
            <a:extLst>
              <a:ext uri="{FF2B5EF4-FFF2-40B4-BE49-F238E27FC236}">
                <a16:creationId xmlns:a16="http://schemas.microsoft.com/office/drawing/2014/main" id="{F1FCCFDB-D985-4322-AC87-F69214893708}"/>
              </a:ext>
            </a:extLst>
          </p:cNvPr>
          <p:cNvCxnSpPr/>
          <p:nvPr userDrawn="1"/>
        </p:nvCxnSpPr>
        <p:spPr>
          <a:xfrm>
            <a:off x="1509005" y="4172084"/>
            <a:ext cx="0" cy="760288"/>
          </a:xfrm>
          <a:prstGeom prst="line">
            <a:avLst/>
          </a:prstGeom>
          <a:noFill/>
          <a:ln w="19050" cap="flat" cmpd="sng" algn="ctr">
            <a:solidFill>
              <a:srgbClr val="D84400"/>
            </a:solidFill>
            <a:prstDash val="solid"/>
            <a:miter lim="800000"/>
          </a:ln>
          <a:effectLst/>
        </p:spPr>
      </p:cxnSp>
      <p:sp>
        <p:nvSpPr>
          <p:cNvPr id="27" name="Inhaltsplatzhalter 47" descr="Klicken Sie, um ein Bild hinzuzufügen.">
            <a:extLst>
              <a:ext uri="{FF2B5EF4-FFF2-40B4-BE49-F238E27FC236}">
                <a16:creationId xmlns:a16="http://schemas.microsoft.com/office/drawing/2014/main" id="{EA8265B5-83C5-4AE9-88AB-3F2443B57F00}"/>
              </a:ext>
            </a:extLst>
          </p:cNvPr>
          <p:cNvSpPr>
            <a:spLocks noGrp="1"/>
          </p:cNvSpPr>
          <p:nvPr>
            <p:ph type="body" sz="quarter" idx="28" hasCustomPrompt="1"/>
          </p:nvPr>
        </p:nvSpPr>
        <p:spPr>
          <a:xfrm>
            <a:off x="1601366" y="4172084"/>
            <a:ext cx="1570612" cy="760288"/>
          </a:xfrm>
          <a:prstGeom prst="rect">
            <a:avLst/>
          </a:prstGeom>
        </p:spPr>
        <p:txBody>
          <a:bodyPr rtlCol="0">
            <a:noAutofit/>
          </a:bodyPr>
          <a:lstStyle>
            <a:lvl1pPr marL="0" indent="0">
              <a:lnSpc>
                <a:spcPct val="100000"/>
              </a:lnSpc>
              <a:buNone/>
              <a:defRPr lang="de-DE" sz="1800" b="0">
                <a:solidFill>
                  <a:schemeClr val="bg1"/>
                </a:solidFill>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47" name="Inhaltsplatzhalter 47">
            <a:extLst>
              <a:ext uri="{FF2B5EF4-FFF2-40B4-BE49-F238E27FC236}">
                <a16:creationId xmlns:a16="http://schemas.microsoft.com/office/drawing/2014/main" id="{0FFAAB58-ABE4-41AC-B94E-432936CE0301}"/>
              </a:ext>
            </a:extLst>
          </p:cNvPr>
          <p:cNvSpPr>
            <a:spLocks noGrp="1"/>
          </p:cNvSpPr>
          <p:nvPr>
            <p:ph type="pic" sz="quarter" idx="47" hasCustomPrompt="1"/>
          </p:nvPr>
        </p:nvSpPr>
        <p:spPr>
          <a:xfrm>
            <a:off x="6742557" y="821836"/>
            <a:ext cx="4405503" cy="5066346"/>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a:solidFill>
                  <a:schemeClr val="bg1"/>
                </a:solidFill>
              </a:defRPr>
            </a:lvl1pPr>
          </a:lstStyle>
          <a:p>
            <a:pPr rtl="0"/>
            <a:r>
              <a:rPr lang="de-DE" noProof="0"/>
              <a:t>Klicken Sie auf das Symbol, um ein Bild hinzuzufügen≈≈</a:t>
            </a:r>
          </a:p>
        </p:txBody>
      </p:sp>
      <p:sp>
        <p:nvSpPr>
          <p:cNvPr id="9" name="Freihandform: Form 11">
            <a:extLst>
              <a:ext uri="{FF2B5EF4-FFF2-40B4-BE49-F238E27FC236}">
                <a16:creationId xmlns:a16="http://schemas.microsoft.com/office/drawing/2014/main" id="{9ECA281C-F2CB-AE9D-DCD6-F94D3FEE2E67}"/>
              </a:ext>
            </a:extLst>
          </p:cNvPr>
          <p:cNvSpPr/>
          <p:nvPr userDrawn="1"/>
        </p:nvSpPr>
        <p:spPr>
          <a:xfrm>
            <a:off x="7441324" y="5568778"/>
            <a:ext cx="829927" cy="94945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Tree>
    <p:extLst>
      <p:ext uri="{BB962C8B-B14F-4D97-AF65-F5344CB8AC3E}">
        <p14:creationId xmlns:p14="http://schemas.microsoft.com/office/powerpoint/2010/main" val="3496649517"/>
      </p:ext>
    </p:extLst>
  </p:cSld>
  <p:clrMapOvr>
    <a:masterClrMapping/>
  </p:clrMapOvr>
  <p:extLst>
    <p:ext uri="{DCECCB84-F9BA-43D5-87BE-67443E8EF086}">
      <p15:sldGuideLst xmlns:p15="http://schemas.microsoft.com/office/powerpoint/2012/main">
        <p15:guide id="1" pos="528">
          <p15:clr>
            <a:srgbClr val="FBAE40"/>
          </p15:clr>
        </p15:guide>
        <p15:guide id="2" orient="horz" pos="52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Spalte mit Symbolen">
    <p:spTree>
      <p:nvGrpSpPr>
        <p:cNvPr id="1" name=""/>
        <p:cNvGrpSpPr/>
        <p:nvPr/>
      </p:nvGrpSpPr>
      <p:grpSpPr>
        <a:xfrm>
          <a:off x="0" y="0"/>
          <a:ext cx="0" cy="0"/>
          <a:chOff x="0" y="0"/>
          <a:chExt cx="0" cy="0"/>
        </a:xfrm>
      </p:grpSpPr>
      <p:sp>
        <p:nvSpPr>
          <p:cNvPr id="4" name="Freihandform: Form 6">
            <a:extLst>
              <a:ext uri="{FF2B5EF4-FFF2-40B4-BE49-F238E27FC236}">
                <a16:creationId xmlns:a16="http://schemas.microsoft.com/office/drawing/2014/main" id="{A533F602-EEC9-45F6-8223-8C8F4914919D}"/>
              </a:ext>
            </a:extLst>
          </p:cNvPr>
          <p:cNvSpPr/>
          <p:nvPr userDrawn="1"/>
        </p:nvSpPr>
        <p:spPr>
          <a:xfrm>
            <a:off x="2121636" y="2070606"/>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5" name="Freihandform: Form 7">
            <a:extLst>
              <a:ext uri="{FF2B5EF4-FFF2-40B4-BE49-F238E27FC236}">
                <a16:creationId xmlns:a16="http://schemas.microsoft.com/office/drawing/2014/main" id="{08F73F8C-5CF8-4470-AE2B-8E6D7952FF3E}"/>
              </a:ext>
            </a:extLst>
          </p:cNvPr>
          <p:cNvSpPr/>
          <p:nvPr userDrawn="1"/>
        </p:nvSpPr>
        <p:spPr>
          <a:xfrm>
            <a:off x="4174867" y="207344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6" name="Freihandform: Form 8">
            <a:extLst>
              <a:ext uri="{FF2B5EF4-FFF2-40B4-BE49-F238E27FC236}">
                <a16:creationId xmlns:a16="http://schemas.microsoft.com/office/drawing/2014/main" id="{1299AD72-44AB-4D37-ABBB-9E295508DDB5}"/>
              </a:ext>
            </a:extLst>
          </p:cNvPr>
          <p:cNvSpPr/>
          <p:nvPr userDrawn="1"/>
        </p:nvSpPr>
        <p:spPr>
          <a:xfrm>
            <a:off x="6308379" y="206452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7" name="Freihandform: Form 9">
            <a:extLst>
              <a:ext uri="{FF2B5EF4-FFF2-40B4-BE49-F238E27FC236}">
                <a16:creationId xmlns:a16="http://schemas.microsoft.com/office/drawing/2014/main" id="{834981F1-A16D-4CA2-8001-0D2A65539268}"/>
              </a:ext>
            </a:extLst>
          </p:cNvPr>
          <p:cNvSpPr/>
          <p:nvPr userDrawn="1"/>
        </p:nvSpPr>
        <p:spPr>
          <a:xfrm>
            <a:off x="8407152" y="2068980"/>
            <a:ext cx="1583013" cy="184155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31" name="Inhaltsplatzhalter 47" descr="Klicken Sie, um ein Bild hinzuzufügen.">
            <a:extLst>
              <a:ext uri="{FF2B5EF4-FFF2-40B4-BE49-F238E27FC236}">
                <a16:creationId xmlns:a16="http://schemas.microsoft.com/office/drawing/2014/main" id="{7AA46292-B7E4-4DB5-85D0-C4F19D66F86C}"/>
              </a:ext>
            </a:extLst>
          </p:cNvPr>
          <p:cNvSpPr>
            <a:spLocks noGrp="1"/>
          </p:cNvSpPr>
          <p:nvPr>
            <p:ph type="body" sz="quarter" idx="27" hasCustomPrompt="1"/>
          </p:nvPr>
        </p:nvSpPr>
        <p:spPr>
          <a:xfrm>
            <a:off x="821770" y="4416565"/>
            <a:ext cx="1877575" cy="506399"/>
          </a:xfrm>
          <a:prstGeom prst="rect">
            <a:avLst/>
          </a:prstGeom>
        </p:spPr>
        <p:txBody>
          <a:bodyPr rtlCol="0">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32" name="Inhaltsplatzhalter 47">
            <a:extLst>
              <a:ext uri="{FF2B5EF4-FFF2-40B4-BE49-F238E27FC236}">
                <a16:creationId xmlns:a16="http://schemas.microsoft.com/office/drawing/2014/main" id="{382E7D57-1A1A-432F-AEA9-9730DEE1572B}"/>
              </a:ext>
            </a:extLst>
          </p:cNvPr>
          <p:cNvSpPr>
            <a:spLocks noGrp="1"/>
          </p:cNvSpPr>
          <p:nvPr>
            <p:ph type="body" sz="quarter" idx="28" hasCustomPrompt="1"/>
          </p:nvPr>
        </p:nvSpPr>
        <p:spPr>
          <a:xfrm>
            <a:off x="912627" y="5007731"/>
            <a:ext cx="1691687" cy="811178"/>
          </a:xfrm>
          <a:prstGeom prst="rect">
            <a:avLst/>
          </a:prstGeom>
        </p:spPr>
        <p:txBody>
          <a:bodyPr rtlCol="0">
            <a:noAutofit/>
          </a:bodyPr>
          <a:lstStyle>
            <a:lvl1pPr marL="0" indent="0" algn="ctr">
              <a:lnSpc>
                <a:spcPct val="100000"/>
              </a:lnSpc>
              <a:spcBef>
                <a:spcPts val="0"/>
              </a:spcBef>
              <a:buNone/>
              <a:defRPr lang="de-DE" altLang="zh-CN" sz="1400" b="0" i="0" kern="1200" dirty="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33" name="Inhaltsplatzhalter 47" descr="Klicken Sie, um ein Bild hinzuzufügen.">
            <a:extLst>
              <a:ext uri="{FF2B5EF4-FFF2-40B4-BE49-F238E27FC236}">
                <a16:creationId xmlns:a16="http://schemas.microsoft.com/office/drawing/2014/main" id="{E51F0384-440E-45B9-91E7-78CA13DE0B98}"/>
              </a:ext>
            </a:extLst>
          </p:cNvPr>
          <p:cNvSpPr>
            <a:spLocks noGrp="1"/>
          </p:cNvSpPr>
          <p:nvPr>
            <p:ph type="body" sz="quarter" idx="49" hasCustomPrompt="1"/>
          </p:nvPr>
        </p:nvSpPr>
        <p:spPr>
          <a:xfrm>
            <a:off x="2888314" y="4416565"/>
            <a:ext cx="1877575" cy="506399"/>
          </a:xfrm>
          <a:prstGeom prst="rect">
            <a:avLst/>
          </a:prstGeom>
        </p:spPr>
        <p:txBody>
          <a:bodyPr rtlCol="0">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34" name="Inhaltsplatzhalter 47">
            <a:extLst>
              <a:ext uri="{FF2B5EF4-FFF2-40B4-BE49-F238E27FC236}">
                <a16:creationId xmlns:a16="http://schemas.microsoft.com/office/drawing/2014/main" id="{35EAE525-3692-40E8-894E-B19171FF64F6}"/>
              </a:ext>
            </a:extLst>
          </p:cNvPr>
          <p:cNvSpPr>
            <a:spLocks noGrp="1"/>
          </p:cNvSpPr>
          <p:nvPr>
            <p:ph type="body" sz="quarter" idx="50" hasCustomPrompt="1"/>
          </p:nvPr>
        </p:nvSpPr>
        <p:spPr>
          <a:xfrm>
            <a:off x="2979171" y="5007731"/>
            <a:ext cx="1691687" cy="811178"/>
          </a:xfrm>
          <a:prstGeom prst="rect">
            <a:avLst/>
          </a:prstGeom>
        </p:spPr>
        <p:txBody>
          <a:bodyPr rtlCol="0">
            <a:noAutofit/>
          </a:bodyPr>
          <a:lstStyle>
            <a:lvl1pPr marL="0" indent="0" algn="ctr">
              <a:lnSpc>
                <a:spcPct val="100000"/>
              </a:lnSpc>
              <a:spcBef>
                <a:spcPts val="0"/>
              </a:spcBef>
              <a:buNone/>
              <a:defRPr lang="de-DE" altLang="zh-CN" sz="1400" b="0" i="0" kern="1200" dirty="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35" name="Inhaltsplatzhalter 47" descr="Klicken Sie, um ein Bild hinzuzufügen.">
            <a:extLst>
              <a:ext uri="{FF2B5EF4-FFF2-40B4-BE49-F238E27FC236}">
                <a16:creationId xmlns:a16="http://schemas.microsoft.com/office/drawing/2014/main" id="{847DC539-F391-4470-96EB-486AB02DADBB}"/>
              </a:ext>
            </a:extLst>
          </p:cNvPr>
          <p:cNvSpPr>
            <a:spLocks noGrp="1"/>
          </p:cNvSpPr>
          <p:nvPr>
            <p:ph type="body" sz="quarter" idx="51" hasCustomPrompt="1"/>
          </p:nvPr>
        </p:nvSpPr>
        <p:spPr>
          <a:xfrm>
            <a:off x="5073898" y="4416565"/>
            <a:ext cx="1877575" cy="506399"/>
          </a:xfrm>
          <a:prstGeom prst="rect">
            <a:avLst/>
          </a:prstGeom>
        </p:spPr>
        <p:txBody>
          <a:bodyPr rtlCol="0">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36" name="Inhaltsplatzhalter 47">
            <a:extLst>
              <a:ext uri="{FF2B5EF4-FFF2-40B4-BE49-F238E27FC236}">
                <a16:creationId xmlns:a16="http://schemas.microsoft.com/office/drawing/2014/main" id="{50988645-D146-4AFE-B87D-279279577176}"/>
              </a:ext>
            </a:extLst>
          </p:cNvPr>
          <p:cNvSpPr>
            <a:spLocks noGrp="1"/>
          </p:cNvSpPr>
          <p:nvPr>
            <p:ph type="body" sz="quarter" idx="52" hasCustomPrompt="1"/>
          </p:nvPr>
        </p:nvSpPr>
        <p:spPr>
          <a:xfrm>
            <a:off x="5164755" y="5007731"/>
            <a:ext cx="1691687" cy="811178"/>
          </a:xfrm>
          <a:prstGeom prst="rect">
            <a:avLst/>
          </a:prstGeom>
        </p:spPr>
        <p:txBody>
          <a:bodyPr rtlCol="0">
            <a:noAutofit/>
          </a:bodyPr>
          <a:lstStyle>
            <a:lvl1pPr marL="0" indent="0" algn="ctr">
              <a:lnSpc>
                <a:spcPct val="100000"/>
              </a:lnSpc>
              <a:spcBef>
                <a:spcPts val="0"/>
              </a:spcBef>
              <a:buNone/>
              <a:defRPr lang="de-DE" altLang="zh-CN" sz="1400" b="0" i="0" kern="1200" dirty="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37" name="Inhaltsplatzhalter 47" descr="Klicken Sie, um ein Bild hinzuzufügen.">
            <a:extLst>
              <a:ext uri="{FF2B5EF4-FFF2-40B4-BE49-F238E27FC236}">
                <a16:creationId xmlns:a16="http://schemas.microsoft.com/office/drawing/2014/main" id="{6712E8AC-14E0-42CC-8037-7C1D0E044B61}"/>
              </a:ext>
            </a:extLst>
          </p:cNvPr>
          <p:cNvSpPr>
            <a:spLocks noGrp="1"/>
          </p:cNvSpPr>
          <p:nvPr>
            <p:ph type="body" sz="quarter" idx="53" hasCustomPrompt="1"/>
          </p:nvPr>
        </p:nvSpPr>
        <p:spPr>
          <a:xfrm>
            <a:off x="7259482" y="4416565"/>
            <a:ext cx="1877575" cy="506399"/>
          </a:xfrm>
          <a:prstGeom prst="rect">
            <a:avLst/>
          </a:prstGeom>
        </p:spPr>
        <p:txBody>
          <a:bodyPr rtlCol="0">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38" name="Inhaltsplatzhalter 47">
            <a:extLst>
              <a:ext uri="{FF2B5EF4-FFF2-40B4-BE49-F238E27FC236}">
                <a16:creationId xmlns:a16="http://schemas.microsoft.com/office/drawing/2014/main" id="{C68DF822-6F14-4839-BD33-6874C8136EE0}"/>
              </a:ext>
            </a:extLst>
          </p:cNvPr>
          <p:cNvSpPr>
            <a:spLocks noGrp="1"/>
          </p:cNvSpPr>
          <p:nvPr>
            <p:ph type="body" sz="quarter" idx="54" hasCustomPrompt="1"/>
          </p:nvPr>
        </p:nvSpPr>
        <p:spPr>
          <a:xfrm>
            <a:off x="7350339" y="5007731"/>
            <a:ext cx="1691687" cy="811178"/>
          </a:xfrm>
          <a:prstGeom prst="rect">
            <a:avLst/>
          </a:prstGeom>
        </p:spPr>
        <p:txBody>
          <a:bodyPr rtlCol="0">
            <a:noAutofit/>
          </a:bodyPr>
          <a:lstStyle>
            <a:lvl1pPr marL="0" indent="0" algn="ctr">
              <a:lnSpc>
                <a:spcPct val="100000"/>
              </a:lnSpc>
              <a:spcBef>
                <a:spcPts val="0"/>
              </a:spcBef>
              <a:buNone/>
              <a:defRPr lang="de-DE" altLang="zh-CN" sz="1400" b="0" i="0" kern="1200" dirty="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39" name="Inhaltsplatzhalter 47" descr="Klicken Sie, um ein Bild hinzuzufügen.">
            <a:extLst>
              <a:ext uri="{FF2B5EF4-FFF2-40B4-BE49-F238E27FC236}">
                <a16:creationId xmlns:a16="http://schemas.microsoft.com/office/drawing/2014/main" id="{2D1F75C7-DA21-4400-B066-F38190B4F520}"/>
              </a:ext>
            </a:extLst>
          </p:cNvPr>
          <p:cNvSpPr>
            <a:spLocks noGrp="1"/>
          </p:cNvSpPr>
          <p:nvPr>
            <p:ph type="body" sz="quarter" idx="55" hasCustomPrompt="1"/>
          </p:nvPr>
        </p:nvSpPr>
        <p:spPr>
          <a:xfrm>
            <a:off x="9445066" y="4416565"/>
            <a:ext cx="1877575" cy="506399"/>
          </a:xfrm>
          <a:prstGeom prst="rect">
            <a:avLst/>
          </a:prstGeom>
        </p:spPr>
        <p:txBody>
          <a:bodyPr rtlCol="0">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40" name="Inhaltsplatzhalter 47">
            <a:extLst>
              <a:ext uri="{FF2B5EF4-FFF2-40B4-BE49-F238E27FC236}">
                <a16:creationId xmlns:a16="http://schemas.microsoft.com/office/drawing/2014/main" id="{F7CF6BF0-A40D-4F18-B9DF-D9C4106065D2}"/>
              </a:ext>
            </a:extLst>
          </p:cNvPr>
          <p:cNvSpPr>
            <a:spLocks noGrp="1"/>
          </p:cNvSpPr>
          <p:nvPr>
            <p:ph type="body" sz="quarter" idx="56" hasCustomPrompt="1"/>
          </p:nvPr>
        </p:nvSpPr>
        <p:spPr>
          <a:xfrm>
            <a:off x="9535923" y="5007731"/>
            <a:ext cx="1691687" cy="811178"/>
          </a:xfrm>
          <a:prstGeom prst="rect">
            <a:avLst/>
          </a:prstGeom>
        </p:spPr>
        <p:txBody>
          <a:bodyPr rtlCol="0">
            <a:noAutofit/>
          </a:bodyPr>
          <a:lstStyle>
            <a:lvl1pPr marL="0" indent="0" algn="ctr">
              <a:lnSpc>
                <a:spcPct val="100000"/>
              </a:lnSpc>
              <a:spcBef>
                <a:spcPts val="0"/>
              </a:spcBef>
              <a:buNone/>
              <a:defRPr lang="de-DE" altLang="zh-CN" sz="1400" b="0" i="0" kern="1200" dirty="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41" name="Inhaltsplatzhalter 47">
            <a:extLst>
              <a:ext uri="{FF2B5EF4-FFF2-40B4-BE49-F238E27FC236}">
                <a16:creationId xmlns:a16="http://schemas.microsoft.com/office/drawing/2014/main" id="{95C6B2A2-937E-4C7D-92E3-8A105DD43A98}"/>
              </a:ext>
            </a:extLst>
          </p:cNvPr>
          <p:cNvSpPr>
            <a:spLocks noGrp="1"/>
          </p:cNvSpPr>
          <p:nvPr>
            <p:ph type="pic" sz="quarter" idx="57"/>
          </p:nvPr>
        </p:nvSpPr>
        <p:spPr>
          <a:xfrm>
            <a:off x="983282"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de-DE" sz="1000">
                <a:solidFill>
                  <a:schemeClr val="tx1"/>
                </a:solidFill>
              </a:defRPr>
            </a:lvl1pPr>
          </a:lstStyle>
          <a:p>
            <a:pPr rtl="0"/>
            <a:r>
              <a:rPr lang="de-DE"/>
              <a:t>Bild durch Klicken auf Symbol hinzufügen</a:t>
            </a:r>
            <a:endParaRPr lang="de-DE" altLang="en-US"/>
          </a:p>
        </p:txBody>
      </p:sp>
      <p:sp>
        <p:nvSpPr>
          <p:cNvPr id="42" name="Inhaltsplatzhalter 47">
            <a:extLst>
              <a:ext uri="{FF2B5EF4-FFF2-40B4-BE49-F238E27FC236}">
                <a16:creationId xmlns:a16="http://schemas.microsoft.com/office/drawing/2014/main" id="{A9ECEF10-95EB-4F03-B3B1-8FC0E421618E}"/>
              </a:ext>
            </a:extLst>
          </p:cNvPr>
          <p:cNvSpPr>
            <a:spLocks noGrp="1"/>
          </p:cNvSpPr>
          <p:nvPr>
            <p:ph type="pic" sz="quarter" idx="58"/>
          </p:nvPr>
        </p:nvSpPr>
        <p:spPr>
          <a:xfrm>
            <a:off x="310934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de-DE" sz="1000">
                <a:solidFill>
                  <a:schemeClr val="tx1"/>
                </a:solidFill>
              </a:defRPr>
            </a:lvl1pPr>
          </a:lstStyle>
          <a:p>
            <a:pPr rtl="0"/>
            <a:r>
              <a:rPr lang="de-DE"/>
              <a:t>Bild durch Klicken auf Symbol hinzufügen</a:t>
            </a:r>
            <a:endParaRPr lang="de-DE" altLang="en-US"/>
          </a:p>
        </p:txBody>
      </p:sp>
      <p:sp>
        <p:nvSpPr>
          <p:cNvPr id="43" name="Inhaltsplatzhalter 47">
            <a:extLst>
              <a:ext uri="{FF2B5EF4-FFF2-40B4-BE49-F238E27FC236}">
                <a16:creationId xmlns:a16="http://schemas.microsoft.com/office/drawing/2014/main" id="{12D92FE1-9874-49B8-8FDC-F903A4843015}"/>
              </a:ext>
            </a:extLst>
          </p:cNvPr>
          <p:cNvSpPr>
            <a:spLocks noGrp="1"/>
          </p:cNvSpPr>
          <p:nvPr>
            <p:ph type="pic" sz="quarter" idx="59"/>
          </p:nvPr>
        </p:nvSpPr>
        <p:spPr>
          <a:xfrm>
            <a:off x="5235410"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de-DE" sz="1000">
                <a:solidFill>
                  <a:schemeClr val="tx1"/>
                </a:solidFill>
              </a:defRPr>
            </a:lvl1pPr>
          </a:lstStyle>
          <a:p>
            <a:pPr rtl="0"/>
            <a:r>
              <a:rPr lang="de-DE"/>
              <a:t>Bild durch Klicken auf Symbol hinzufügen</a:t>
            </a:r>
            <a:endParaRPr lang="de-DE" altLang="en-US"/>
          </a:p>
        </p:txBody>
      </p:sp>
      <p:sp>
        <p:nvSpPr>
          <p:cNvPr id="44" name="Inhaltsplatzhalter 47">
            <a:extLst>
              <a:ext uri="{FF2B5EF4-FFF2-40B4-BE49-F238E27FC236}">
                <a16:creationId xmlns:a16="http://schemas.microsoft.com/office/drawing/2014/main" id="{12070F52-AB91-476E-9FE0-5403568A11DD}"/>
              </a:ext>
            </a:extLst>
          </p:cNvPr>
          <p:cNvSpPr>
            <a:spLocks noGrp="1"/>
          </p:cNvSpPr>
          <p:nvPr>
            <p:ph type="pic" sz="quarter" idx="60"/>
          </p:nvPr>
        </p:nvSpPr>
        <p:spPr>
          <a:xfrm>
            <a:off x="7361474"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de-DE" sz="1000">
                <a:solidFill>
                  <a:schemeClr val="tx1"/>
                </a:solidFill>
              </a:defRPr>
            </a:lvl1pPr>
          </a:lstStyle>
          <a:p>
            <a:pPr rtl="0"/>
            <a:r>
              <a:rPr lang="de-DE"/>
              <a:t>Bild durch Klicken auf Symbol hinzufügen</a:t>
            </a:r>
            <a:endParaRPr lang="de-DE" altLang="en-US"/>
          </a:p>
        </p:txBody>
      </p:sp>
      <p:sp>
        <p:nvSpPr>
          <p:cNvPr id="45" name="Inhaltsplatzhalter 47">
            <a:extLst>
              <a:ext uri="{FF2B5EF4-FFF2-40B4-BE49-F238E27FC236}">
                <a16:creationId xmlns:a16="http://schemas.microsoft.com/office/drawing/2014/main" id="{13AE459B-26D7-43FC-BE0B-EF7B119D7D40}"/>
              </a:ext>
            </a:extLst>
          </p:cNvPr>
          <p:cNvSpPr>
            <a:spLocks noGrp="1"/>
          </p:cNvSpPr>
          <p:nvPr>
            <p:ph type="pic" sz="quarter" idx="61"/>
          </p:nvPr>
        </p:nvSpPr>
        <p:spPr>
          <a:xfrm>
            <a:off x="9487536" y="2073439"/>
            <a:ext cx="1621032" cy="1841551"/>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de-DE" sz="1000">
                <a:solidFill>
                  <a:schemeClr val="tx1"/>
                </a:solidFill>
              </a:defRPr>
            </a:lvl1pPr>
          </a:lstStyle>
          <a:p>
            <a:pPr rtl="0"/>
            <a:r>
              <a:rPr lang="de-DE"/>
              <a:t>Bild durch Klicken auf Symbol hinzufügen</a:t>
            </a:r>
            <a:endParaRPr lang="de-DE" altLang="en-US"/>
          </a:p>
        </p:txBody>
      </p:sp>
      <p:sp>
        <p:nvSpPr>
          <p:cNvPr id="25" name="Titelplatzhalter 4">
            <a:extLst>
              <a:ext uri="{FF2B5EF4-FFF2-40B4-BE49-F238E27FC236}">
                <a16:creationId xmlns:a16="http://schemas.microsoft.com/office/drawing/2014/main" id="{C8ECEE37-7B17-4FD7-2612-FBD357E104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lang="de-DE"/>
            </a:lvl1pPr>
          </a:lstStyle>
          <a:p>
            <a:pPr rtl="0"/>
            <a:r>
              <a:rPr lang="de-DE"/>
              <a:t>Mastertitelformat bearbeiten</a:t>
            </a:r>
            <a:endParaRPr lang="de-DE" dirty="0"/>
          </a:p>
        </p:txBody>
      </p:sp>
      <p:sp>
        <p:nvSpPr>
          <p:cNvPr id="2" name="Fußzeilenplatzhalter 1">
            <a:extLst>
              <a:ext uri="{FF2B5EF4-FFF2-40B4-BE49-F238E27FC236}">
                <a16:creationId xmlns:a16="http://schemas.microsoft.com/office/drawing/2014/main" id="{F7F2CD23-FF0B-8184-9F40-957043412F1C}"/>
              </a:ext>
            </a:extLst>
          </p:cNvPr>
          <p:cNvSpPr>
            <a:spLocks noGrp="1"/>
          </p:cNvSpPr>
          <p:nvPr>
            <p:ph type="ftr" sz="quarter" idx="62"/>
          </p:nvPr>
        </p:nvSpPr>
        <p:spPr/>
        <p:txBody>
          <a:bodyPr rtlCol="0">
            <a:noAutofit/>
          </a:bodyPr>
          <a:lstStyle>
            <a:defPPr>
              <a:defRPr lang="de-DE"/>
            </a:defPPr>
          </a:lstStyle>
          <a:p>
            <a:pPr rtl="0"/>
            <a:r>
              <a:rPr lang="de-DE" noProof="0"/>
              <a:t>Präsentationstitel</a:t>
            </a:r>
          </a:p>
        </p:txBody>
      </p:sp>
      <p:sp>
        <p:nvSpPr>
          <p:cNvPr id="3" name="Foliennummernplatzhalter 2">
            <a:extLst>
              <a:ext uri="{FF2B5EF4-FFF2-40B4-BE49-F238E27FC236}">
                <a16:creationId xmlns:a16="http://schemas.microsoft.com/office/drawing/2014/main" id="{7876D293-58F2-B8E9-6576-2676F210D7CF}"/>
              </a:ext>
            </a:extLst>
          </p:cNvPr>
          <p:cNvSpPr>
            <a:spLocks noGrp="1"/>
          </p:cNvSpPr>
          <p:nvPr>
            <p:ph type="sldNum" sz="quarter" idx="63"/>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693317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Spalte">
    <p:spTree>
      <p:nvGrpSpPr>
        <p:cNvPr id="1" name=""/>
        <p:cNvGrpSpPr/>
        <p:nvPr/>
      </p:nvGrpSpPr>
      <p:grpSpPr>
        <a:xfrm>
          <a:off x="0" y="0"/>
          <a:ext cx="0" cy="0"/>
          <a:chOff x="0" y="0"/>
          <a:chExt cx="0" cy="0"/>
        </a:xfrm>
      </p:grpSpPr>
      <p:sp>
        <p:nvSpPr>
          <p:cNvPr id="32" name="Inhaltsplatzhalter 47">
            <a:extLst>
              <a:ext uri="{FF2B5EF4-FFF2-40B4-BE49-F238E27FC236}">
                <a16:creationId xmlns:a16="http://schemas.microsoft.com/office/drawing/2014/main" id="{67FF6BA4-2B1B-4B51-9FE3-A67E3DCC3184}"/>
              </a:ext>
            </a:extLst>
          </p:cNvPr>
          <p:cNvSpPr>
            <a:spLocks noGrp="1"/>
          </p:cNvSpPr>
          <p:nvPr>
            <p:ph type="body" sz="quarter" idx="32" hasCustomPrompt="1"/>
          </p:nvPr>
        </p:nvSpPr>
        <p:spPr>
          <a:xfrm>
            <a:off x="838200"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30" name="Inhaltsplatzhalter 47">
            <a:extLst>
              <a:ext uri="{FF2B5EF4-FFF2-40B4-BE49-F238E27FC236}">
                <a16:creationId xmlns:a16="http://schemas.microsoft.com/office/drawing/2014/main" id="{88E2377A-ED6B-4D69-A9DC-647CB22A5204}"/>
              </a:ext>
            </a:extLst>
          </p:cNvPr>
          <p:cNvSpPr>
            <a:spLocks noGrp="1"/>
          </p:cNvSpPr>
          <p:nvPr>
            <p:ph type="body" sz="quarter" idx="50" hasCustomPrompt="1"/>
          </p:nvPr>
        </p:nvSpPr>
        <p:spPr>
          <a:xfrm>
            <a:off x="3000303" y="2929823"/>
            <a:ext cx="1867186" cy="2471878"/>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31" name="Inhaltsplatzhalter 47">
            <a:extLst>
              <a:ext uri="{FF2B5EF4-FFF2-40B4-BE49-F238E27FC236}">
                <a16:creationId xmlns:a16="http://schemas.microsoft.com/office/drawing/2014/main" id="{ECC27D7D-FA65-E93F-3C7E-AADBF7E0CC2C}"/>
              </a:ext>
            </a:extLst>
          </p:cNvPr>
          <p:cNvSpPr>
            <a:spLocks noGrp="1"/>
          </p:cNvSpPr>
          <p:nvPr>
            <p:ph type="body" sz="quarter" idx="51" hasCustomPrompt="1"/>
          </p:nvPr>
        </p:nvSpPr>
        <p:spPr>
          <a:xfrm>
            <a:off x="5164216"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33" name="Inhaltsplatzhalter 47">
            <a:extLst>
              <a:ext uri="{FF2B5EF4-FFF2-40B4-BE49-F238E27FC236}">
                <a16:creationId xmlns:a16="http://schemas.microsoft.com/office/drawing/2014/main" id="{DF5280E4-E86B-9E17-04A1-072A8148C3BD}"/>
              </a:ext>
            </a:extLst>
          </p:cNvPr>
          <p:cNvSpPr>
            <a:spLocks noGrp="1"/>
          </p:cNvSpPr>
          <p:nvPr>
            <p:ph type="body" sz="quarter" idx="52" hasCustomPrompt="1"/>
          </p:nvPr>
        </p:nvSpPr>
        <p:spPr>
          <a:xfrm>
            <a:off x="7326319"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37" name="Inhaltsplatzhalter 47">
            <a:extLst>
              <a:ext uri="{FF2B5EF4-FFF2-40B4-BE49-F238E27FC236}">
                <a16:creationId xmlns:a16="http://schemas.microsoft.com/office/drawing/2014/main" id="{42F4F0D3-AF64-7F92-FF1C-F5D1DC62A388}"/>
              </a:ext>
            </a:extLst>
          </p:cNvPr>
          <p:cNvSpPr>
            <a:spLocks noGrp="1"/>
          </p:cNvSpPr>
          <p:nvPr>
            <p:ph type="body" sz="quarter" idx="53" hasCustomPrompt="1"/>
          </p:nvPr>
        </p:nvSpPr>
        <p:spPr>
          <a:xfrm>
            <a:off x="9488424" y="2929823"/>
            <a:ext cx="1865376" cy="2464293"/>
          </a:xfrm>
          <a:prstGeom prst="rect">
            <a:avLst/>
          </a:prstGeom>
          <a:ln w="19050">
            <a:solidFill>
              <a:schemeClr val="bg1"/>
            </a:solidFill>
          </a:ln>
        </p:spPr>
        <p:txBody>
          <a:bodyPr tIns="219456" rtlCol="0">
            <a:noAutofit/>
          </a:bodyPr>
          <a:lstStyle>
            <a:lvl1pPr marL="0" indent="0" algn="ctr">
              <a:lnSpc>
                <a:spcPct val="100000"/>
              </a:lnSpc>
              <a:spcBef>
                <a:spcPts val="0"/>
              </a:spcBef>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27" name="Inhaltsplatzhalter 47">
            <a:extLst>
              <a:ext uri="{FF2B5EF4-FFF2-40B4-BE49-F238E27FC236}">
                <a16:creationId xmlns:a16="http://schemas.microsoft.com/office/drawing/2014/main" id="{43D089D6-48B5-43AB-A887-EEF910BA9161}"/>
              </a:ext>
            </a:extLst>
          </p:cNvPr>
          <p:cNvSpPr>
            <a:spLocks noGrp="1"/>
          </p:cNvSpPr>
          <p:nvPr>
            <p:ph type="body" sz="quarter" idx="27" hasCustomPrompt="1"/>
          </p:nvPr>
        </p:nvSpPr>
        <p:spPr>
          <a:xfrm>
            <a:off x="838200"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de-DE" sz="1800" b="1" i="0">
                <a:solidFill>
                  <a:schemeClr val="bg1"/>
                </a:solidFill>
                <a:latin typeface="+mn-lt"/>
              </a:defRPr>
            </a:lvl1pPr>
          </a:lstStyle>
          <a:p>
            <a:pPr lvl="0" rtl="0"/>
            <a:r>
              <a:rPr lang="de-DE"/>
              <a:t>Hier klicken, um den Master-Titelstil zu bearbeiten</a:t>
            </a:r>
            <a:endParaRPr lang="de-DE" altLang="en-US" dirty="0"/>
          </a:p>
        </p:txBody>
      </p:sp>
      <p:sp>
        <p:nvSpPr>
          <p:cNvPr id="24" name="Titelplatzhalter 4">
            <a:extLst>
              <a:ext uri="{FF2B5EF4-FFF2-40B4-BE49-F238E27FC236}">
                <a16:creationId xmlns:a16="http://schemas.microsoft.com/office/drawing/2014/main" id="{69ABDED2-7EB3-3ABE-90D0-E6C00F806D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lang="de-DE"/>
            </a:lvl1pPr>
          </a:lstStyle>
          <a:p>
            <a:pPr rtl="0"/>
            <a:r>
              <a:rPr lang="de-DE"/>
              <a:t>Mastertitelformat bearbeiten</a:t>
            </a:r>
            <a:endParaRPr lang="de-DE" dirty="0"/>
          </a:p>
        </p:txBody>
      </p:sp>
      <p:sp>
        <p:nvSpPr>
          <p:cNvPr id="25" name="Inhaltsplatzhalter 47">
            <a:extLst>
              <a:ext uri="{FF2B5EF4-FFF2-40B4-BE49-F238E27FC236}">
                <a16:creationId xmlns:a16="http://schemas.microsoft.com/office/drawing/2014/main" id="{476A31DC-7395-007C-8BA1-C38E5B289CF5}"/>
              </a:ext>
            </a:extLst>
          </p:cNvPr>
          <p:cNvSpPr>
            <a:spLocks noGrp="1"/>
          </p:cNvSpPr>
          <p:nvPr>
            <p:ph type="body" sz="quarter" idx="46" hasCustomPrompt="1"/>
          </p:nvPr>
        </p:nvSpPr>
        <p:spPr>
          <a:xfrm>
            <a:off x="3000756"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de-DE" sz="1800" b="1" i="0">
                <a:solidFill>
                  <a:schemeClr val="bg1"/>
                </a:solidFill>
                <a:latin typeface="+mn-lt"/>
              </a:defRPr>
            </a:lvl1pPr>
          </a:lstStyle>
          <a:p>
            <a:pPr lvl="0" rtl="0"/>
            <a:r>
              <a:rPr lang="de-DE"/>
              <a:t>Hier klicken, um den Master-Titelstil zu bearbeiten</a:t>
            </a:r>
            <a:endParaRPr lang="de-DE" altLang="en-US" dirty="0"/>
          </a:p>
        </p:txBody>
      </p:sp>
      <p:sp>
        <p:nvSpPr>
          <p:cNvPr id="26" name="Inhaltsplatzhalter 47">
            <a:extLst>
              <a:ext uri="{FF2B5EF4-FFF2-40B4-BE49-F238E27FC236}">
                <a16:creationId xmlns:a16="http://schemas.microsoft.com/office/drawing/2014/main" id="{35CE0786-D87B-DD89-C418-C53C1B7E610B}"/>
              </a:ext>
            </a:extLst>
          </p:cNvPr>
          <p:cNvSpPr>
            <a:spLocks noGrp="1"/>
          </p:cNvSpPr>
          <p:nvPr>
            <p:ph type="body" sz="quarter" idx="47" hasCustomPrompt="1"/>
          </p:nvPr>
        </p:nvSpPr>
        <p:spPr>
          <a:xfrm>
            <a:off x="5163312"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de-DE" sz="1800" b="1" i="0">
                <a:solidFill>
                  <a:schemeClr val="bg1"/>
                </a:solidFill>
                <a:latin typeface="+mn-lt"/>
              </a:defRPr>
            </a:lvl1pPr>
          </a:lstStyle>
          <a:p>
            <a:pPr lvl="0" rtl="0"/>
            <a:r>
              <a:rPr lang="de-DE"/>
              <a:t>Hier klicken, um den Master-Titelstil zu bearbeiten</a:t>
            </a:r>
            <a:endParaRPr lang="de-DE" altLang="en-US" dirty="0"/>
          </a:p>
        </p:txBody>
      </p:sp>
      <p:sp>
        <p:nvSpPr>
          <p:cNvPr id="28" name="Inhaltsplatzhalter 47">
            <a:extLst>
              <a:ext uri="{FF2B5EF4-FFF2-40B4-BE49-F238E27FC236}">
                <a16:creationId xmlns:a16="http://schemas.microsoft.com/office/drawing/2014/main" id="{7C7F2E6C-1DCD-3C6A-4830-5BF230A3AAB2}"/>
              </a:ext>
            </a:extLst>
          </p:cNvPr>
          <p:cNvSpPr>
            <a:spLocks noGrp="1"/>
          </p:cNvSpPr>
          <p:nvPr>
            <p:ph type="body" sz="quarter" idx="48" hasCustomPrompt="1"/>
          </p:nvPr>
        </p:nvSpPr>
        <p:spPr>
          <a:xfrm>
            <a:off x="7325868"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de-DE" sz="1800" b="1" i="0">
                <a:solidFill>
                  <a:schemeClr val="bg1"/>
                </a:solidFill>
                <a:latin typeface="+mn-lt"/>
              </a:defRPr>
            </a:lvl1pPr>
          </a:lstStyle>
          <a:p>
            <a:pPr lvl="0" rtl="0"/>
            <a:r>
              <a:rPr lang="de-DE"/>
              <a:t>Hier klicken, um den Master-Titelstil zu bearbeiten</a:t>
            </a:r>
            <a:endParaRPr lang="de-DE" altLang="en-US" dirty="0"/>
          </a:p>
        </p:txBody>
      </p:sp>
      <p:sp>
        <p:nvSpPr>
          <p:cNvPr id="29" name="Inhaltsplatzhalter 47">
            <a:extLst>
              <a:ext uri="{FF2B5EF4-FFF2-40B4-BE49-F238E27FC236}">
                <a16:creationId xmlns:a16="http://schemas.microsoft.com/office/drawing/2014/main" id="{56A87F6E-D6C5-8903-BC20-313810046034}"/>
              </a:ext>
            </a:extLst>
          </p:cNvPr>
          <p:cNvSpPr>
            <a:spLocks noGrp="1"/>
          </p:cNvSpPr>
          <p:nvPr>
            <p:ph type="body" sz="quarter" idx="49" hasCustomPrompt="1"/>
          </p:nvPr>
        </p:nvSpPr>
        <p:spPr>
          <a:xfrm>
            <a:off x="9488424" y="2067143"/>
            <a:ext cx="1865376" cy="866219"/>
          </a:xfrm>
          <a:prstGeom prst="rect">
            <a:avLst/>
          </a:prstGeom>
          <a:ln w="19050">
            <a:solidFill>
              <a:schemeClr val="bg1"/>
            </a:solidFill>
          </a:ln>
        </p:spPr>
        <p:txBody>
          <a:bodyPr rtlCol="0" anchor="ctr">
            <a:noAutofit/>
          </a:bodyPr>
          <a:lstStyle>
            <a:lvl1pPr marL="0" indent="0" algn="ctr">
              <a:lnSpc>
                <a:spcPct val="100000"/>
              </a:lnSpc>
              <a:buFontTx/>
              <a:buNone/>
              <a:defRPr lang="de-DE" sz="1800" b="1" i="0">
                <a:solidFill>
                  <a:schemeClr val="bg1"/>
                </a:solidFill>
                <a:latin typeface="+mn-lt"/>
              </a:defRPr>
            </a:lvl1pPr>
          </a:lstStyle>
          <a:p>
            <a:pPr lvl="0" rtl="0"/>
            <a:r>
              <a:rPr lang="de-DE"/>
              <a:t>Hier klicken, um den Master-Titelstil zu bearbeiten</a:t>
            </a:r>
            <a:endParaRPr lang="de-DE" altLang="en-US" dirty="0"/>
          </a:p>
        </p:txBody>
      </p:sp>
      <p:sp>
        <p:nvSpPr>
          <p:cNvPr id="11" name="Fußzeilenplatzhalter 10">
            <a:extLst>
              <a:ext uri="{FF2B5EF4-FFF2-40B4-BE49-F238E27FC236}">
                <a16:creationId xmlns:a16="http://schemas.microsoft.com/office/drawing/2014/main" id="{7218367E-FDD8-A1F8-8E0F-A365771B85F7}"/>
              </a:ext>
            </a:extLst>
          </p:cNvPr>
          <p:cNvSpPr>
            <a:spLocks noGrp="1"/>
          </p:cNvSpPr>
          <p:nvPr>
            <p:ph type="ftr" sz="quarter" idx="54"/>
          </p:nvPr>
        </p:nvSpPr>
        <p:spPr/>
        <p:txBody>
          <a:bodyPr rtlCol="0">
            <a:noAutofit/>
          </a:bodyPr>
          <a:lstStyle>
            <a:defPPr>
              <a:defRPr lang="de-DE"/>
            </a:defPPr>
          </a:lstStyle>
          <a:p>
            <a:pPr rtl="0"/>
            <a:r>
              <a:rPr lang="de-DE" noProof="0"/>
              <a:t>Präsentationstitel</a:t>
            </a:r>
          </a:p>
        </p:txBody>
      </p:sp>
      <p:sp>
        <p:nvSpPr>
          <p:cNvPr id="12" name="Foliennummernplatzhalter 11">
            <a:extLst>
              <a:ext uri="{FF2B5EF4-FFF2-40B4-BE49-F238E27FC236}">
                <a16:creationId xmlns:a16="http://schemas.microsoft.com/office/drawing/2014/main" id="{77ECE300-0AB8-85A0-D4D3-B948DDA7B00F}"/>
              </a:ext>
            </a:extLst>
          </p:cNvPr>
          <p:cNvSpPr>
            <a:spLocks noGrp="1"/>
          </p:cNvSpPr>
          <p:nvPr>
            <p:ph type="sldNum" sz="quarter" idx="55"/>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264985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eitleiste">
    <p:spTree>
      <p:nvGrpSpPr>
        <p:cNvPr id="1" name=""/>
        <p:cNvGrpSpPr/>
        <p:nvPr/>
      </p:nvGrpSpPr>
      <p:grpSpPr>
        <a:xfrm>
          <a:off x="0" y="0"/>
          <a:ext cx="0" cy="0"/>
          <a:chOff x="0" y="0"/>
          <a:chExt cx="0" cy="0"/>
        </a:xfrm>
      </p:grpSpPr>
      <p:sp>
        <p:nvSpPr>
          <p:cNvPr id="66" name="Freihandform: Form 25">
            <a:extLst>
              <a:ext uri="{FF2B5EF4-FFF2-40B4-BE49-F238E27FC236}">
                <a16:creationId xmlns:a16="http://schemas.microsoft.com/office/drawing/2014/main" id="{D61EE2E4-C5DD-4944-B70C-8F0A3F741A59}"/>
              </a:ext>
            </a:extLst>
          </p:cNvPr>
          <p:cNvSpPr/>
          <p:nvPr userDrawn="1"/>
        </p:nvSpPr>
        <p:spPr>
          <a:xfrm>
            <a:off x="1295508" y="3039919"/>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7" name="Freihandform: Form 26">
            <a:extLst>
              <a:ext uri="{FF2B5EF4-FFF2-40B4-BE49-F238E27FC236}">
                <a16:creationId xmlns:a16="http://schemas.microsoft.com/office/drawing/2014/main" id="{91FA36A8-94E8-4069-B957-F7145D77BD5F}"/>
              </a:ext>
            </a:extLst>
          </p:cNvPr>
          <p:cNvSpPr/>
          <p:nvPr userDrawn="1"/>
        </p:nvSpPr>
        <p:spPr>
          <a:xfrm>
            <a:off x="3670763"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8" name="Freihandform: Form 27">
            <a:extLst>
              <a:ext uri="{FF2B5EF4-FFF2-40B4-BE49-F238E27FC236}">
                <a16:creationId xmlns:a16="http://schemas.microsoft.com/office/drawing/2014/main" id="{7D38D67C-B6B8-4EB2-BC07-4A8128F44D16}"/>
              </a:ext>
            </a:extLst>
          </p:cNvPr>
          <p:cNvSpPr/>
          <p:nvPr userDrawn="1"/>
        </p:nvSpPr>
        <p:spPr>
          <a:xfrm>
            <a:off x="4865676" y="3722308"/>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69" name="Freihandform: Form 28">
            <a:extLst>
              <a:ext uri="{FF2B5EF4-FFF2-40B4-BE49-F238E27FC236}">
                <a16:creationId xmlns:a16="http://schemas.microsoft.com/office/drawing/2014/main" id="{6B2E4C8C-D96E-4A66-A3D2-3580DACCF801}"/>
              </a:ext>
            </a:extLst>
          </p:cNvPr>
          <p:cNvSpPr/>
          <p:nvPr userDrawn="1"/>
        </p:nvSpPr>
        <p:spPr>
          <a:xfrm>
            <a:off x="7245668" y="3725411"/>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0" name="Freihandform: Form 29">
            <a:extLst>
              <a:ext uri="{FF2B5EF4-FFF2-40B4-BE49-F238E27FC236}">
                <a16:creationId xmlns:a16="http://schemas.microsoft.com/office/drawing/2014/main" id="{74E0B8B0-45C7-4733-BBDC-B82F9307E431}"/>
              </a:ext>
            </a:extLst>
          </p:cNvPr>
          <p:cNvSpPr/>
          <p:nvPr userDrawn="1"/>
        </p:nvSpPr>
        <p:spPr>
          <a:xfrm>
            <a:off x="8440729" y="1677046"/>
            <a:ext cx="2375255" cy="273493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cap="flat" cmpd="sng" algn="ctr">
            <a:solidFill>
              <a:sysClr val="window" lastClr="FFFFFF"/>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1" name="Freihandform: Form 30">
            <a:extLst>
              <a:ext uri="{FF2B5EF4-FFF2-40B4-BE49-F238E27FC236}">
                <a16:creationId xmlns:a16="http://schemas.microsoft.com/office/drawing/2014/main" id="{F0BBECC2-631C-4C53-A9E8-6C87D48A3B01}"/>
              </a:ext>
            </a:extLst>
          </p:cNvPr>
          <p:cNvSpPr/>
          <p:nvPr userDrawn="1"/>
        </p:nvSpPr>
        <p:spPr>
          <a:xfrm>
            <a:off x="1274779" y="1667026"/>
            <a:ext cx="7152768" cy="2736950"/>
          </a:xfrm>
          <a:custGeom>
            <a:avLst/>
            <a:gdLst>
              <a:gd name="connsiteX0" fmla="*/ 0 w 5958191"/>
              <a:gd name="connsiteY0" fmla="*/ 2052536 h 2733472"/>
              <a:gd name="connsiteX1" fmla="*/ 1186774 w 5958191"/>
              <a:gd name="connsiteY1" fmla="*/ 1361872 h 2733472"/>
              <a:gd name="connsiteX2" fmla="*/ 2368685 w 5958191"/>
              <a:gd name="connsiteY2" fmla="*/ 2057400 h 2733472"/>
              <a:gd name="connsiteX3" fmla="*/ 2378413 w 5958191"/>
              <a:gd name="connsiteY3" fmla="*/ 690664 h 2733472"/>
              <a:gd name="connsiteX4" fmla="*/ 3570051 w 5958191"/>
              <a:gd name="connsiteY4" fmla="*/ 0 h 2733472"/>
              <a:gd name="connsiteX5" fmla="*/ 4761689 w 5958191"/>
              <a:gd name="connsiteY5" fmla="*/ 680936 h 2733472"/>
              <a:gd name="connsiteX6" fmla="*/ 4756825 w 5958191"/>
              <a:gd name="connsiteY6" fmla="*/ 2052536 h 2733472"/>
              <a:gd name="connsiteX7" fmla="*/ 5958191 w 5958191"/>
              <a:gd name="connsiteY7" fmla="*/ 2733472 h 2733472"/>
              <a:gd name="connsiteX8" fmla="*/ 5958191 w 5958191"/>
              <a:gd name="connsiteY8" fmla="*/ 2733472 h 2733472"/>
              <a:gd name="connsiteX0" fmla="*/ 0 w 7159557"/>
              <a:gd name="connsiteY0" fmla="*/ 2052536 h 2733472"/>
              <a:gd name="connsiteX1" fmla="*/ 1186774 w 7159557"/>
              <a:gd name="connsiteY1" fmla="*/ 1361872 h 2733472"/>
              <a:gd name="connsiteX2" fmla="*/ 2368685 w 7159557"/>
              <a:gd name="connsiteY2" fmla="*/ 2057400 h 2733472"/>
              <a:gd name="connsiteX3" fmla="*/ 2378413 w 7159557"/>
              <a:gd name="connsiteY3" fmla="*/ 690664 h 2733472"/>
              <a:gd name="connsiteX4" fmla="*/ 3570051 w 7159557"/>
              <a:gd name="connsiteY4" fmla="*/ 0 h 2733472"/>
              <a:gd name="connsiteX5" fmla="*/ 4761689 w 7159557"/>
              <a:gd name="connsiteY5" fmla="*/ 680936 h 2733472"/>
              <a:gd name="connsiteX6" fmla="*/ 4756825 w 7159557"/>
              <a:gd name="connsiteY6" fmla="*/ 2052536 h 2733472"/>
              <a:gd name="connsiteX7" fmla="*/ 5958191 w 7159557"/>
              <a:gd name="connsiteY7" fmla="*/ 2733472 h 2733472"/>
              <a:gd name="connsiteX8" fmla="*/ 7159557 w 7159557"/>
              <a:gd name="connsiteY8" fmla="*/ 2067128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62264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7400 h 2733472"/>
              <a:gd name="connsiteX0" fmla="*/ 0 w 7164420"/>
              <a:gd name="connsiteY0" fmla="*/ 2052536 h 2733472"/>
              <a:gd name="connsiteX1" fmla="*/ 1186774 w 7164420"/>
              <a:gd name="connsiteY1" fmla="*/ 1361872 h 2733472"/>
              <a:gd name="connsiteX2" fmla="*/ 2368685 w 7164420"/>
              <a:gd name="connsiteY2" fmla="*/ 2057400 h 2733472"/>
              <a:gd name="connsiteX3" fmla="*/ 2378413 w 7164420"/>
              <a:gd name="connsiteY3" fmla="*/ 690664 h 2733472"/>
              <a:gd name="connsiteX4" fmla="*/ 3570051 w 7164420"/>
              <a:gd name="connsiteY4" fmla="*/ 0 h 2733472"/>
              <a:gd name="connsiteX5" fmla="*/ 4761689 w 7164420"/>
              <a:gd name="connsiteY5" fmla="*/ 680936 h 2733472"/>
              <a:gd name="connsiteX6" fmla="*/ 4756825 w 7164420"/>
              <a:gd name="connsiteY6" fmla="*/ 2052536 h 2733472"/>
              <a:gd name="connsiteX7" fmla="*/ 5958191 w 7164420"/>
              <a:gd name="connsiteY7" fmla="*/ 2733472 h 2733472"/>
              <a:gd name="connsiteX8" fmla="*/ 7164420 w 7164420"/>
              <a:gd name="connsiteY8" fmla="*/ 2052536 h 2733472"/>
              <a:gd name="connsiteX0" fmla="*/ 0 w 7159556"/>
              <a:gd name="connsiteY0" fmla="*/ 2052536 h 2733472"/>
              <a:gd name="connsiteX1" fmla="*/ 1186774 w 7159556"/>
              <a:gd name="connsiteY1" fmla="*/ 1361872 h 2733472"/>
              <a:gd name="connsiteX2" fmla="*/ 2368685 w 7159556"/>
              <a:gd name="connsiteY2" fmla="*/ 2057400 h 2733472"/>
              <a:gd name="connsiteX3" fmla="*/ 2378413 w 7159556"/>
              <a:gd name="connsiteY3" fmla="*/ 690664 h 2733472"/>
              <a:gd name="connsiteX4" fmla="*/ 3570051 w 7159556"/>
              <a:gd name="connsiteY4" fmla="*/ 0 h 2733472"/>
              <a:gd name="connsiteX5" fmla="*/ 4761689 w 7159556"/>
              <a:gd name="connsiteY5" fmla="*/ 680936 h 2733472"/>
              <a:gd name="connsiteX6" fmla="*/ 4756825 w 7159556"/>
              <a:gd name="connsiteY6" fmla="*/ 2052536 h 2733472"/>
              <a:gd name="connsiteX7" fmla="*/ 5958191 w 7159556"/>
              <a:gd name="connsiteY7" fmla="*/ 2733472 h 2733472"/>
              <a:gd name="connsiteX8" fmla="*/ 7159556 w 7159556"/>
              <a:gd name="connsiteY8" fmla="*/ 2052536 h 2733472"/>
              <a:gd name="connsiteX0" fmla="*/ 0 w 7145649"/>
              <a:gd name="connsiteY0" fmla="*/ 2049060 h 2733472"/>
              <a:gd name="connsiteX1" fmla="*/ 1172867 w 7145649"/>
              <a:gd name="connsiteY1" fmla="*/ 1361872 h 2733472"/>
              <a:gd name="connsiteX2" fmla="*/ 2354778 w 7145649"/>
              <a:gd name="connsiteY2" fmla="*/ 2057400 h 2733472"/>
              <a:gd name="connsiteX3" fmla="*/ 2364506 w 7145649"/>
              <a:gd name="connsiteY3" fmla="*/ 690664 h 2733472"/>
              <a:gd name="connsiteX4" fmla="*/ 3556144 w 7145649"/>
              <a:gd name="connsiteY4" fmla="*/ 0 h 2733472"/>
              <a:gd name="connsiteX5" fmla="*/ 4747782 w 7145649"/>
              <a:gd name="connsiteY5" fmla="*/ 680936 h 2733472"/>
              <a:gd name="connsiteX6" fmla="*/ 4742918 w 7145649"/>
              <a:gd name="connsiteY6" fmla="*/ 2052536 h 2733472"/>
              <a:gd name="connsiteX7" fmla="*/ 5944284 w 7145649"/>
              <a:gd name="connsiteY7" fmla="*/ 2733472 h 2733472"/>
              <a:gd name="connsiteX8" fmla="*/ 7145649 w 7145649"/>
              <a:gd name="connsiteY8" fmla="*/ 2052536 h 2733472"/>
              <a:gd name="connsiteX0" fmla="*/ 0 w 7156079"/>
              <a:gd name="connsiteY0" fmla="*/ 2035152 h 2733472"/>
              <a:gd name="connsiteX1" fmla="*/ 1183297 w 7156079"/>
              <a:gd name="connsiteY1" fmla="*/ 1361872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5208 w 7156079"/>
              <a:gd name="connsiteY2" fmla="*/ 205740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61731 w 7156079"/>
              <a:gd name="connsiteY2" fmla="*/ 2029586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82592 w 7156079"/>
              <a:gd name="connsiteY2" fmla="*/ 2033063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35152 h 2733472"/>
              <a:gd name="connsiteX1" fmla="*/ 1183297 w 7156079"/>
              <a:gd name="connsiteY1" fmla="*/ 1344488 h 2733472"/>
              <a:gd name="connsiteX2" fmla="*/ 2372162 w 7156079"/>
              <a:gd name="connsiteY2" fmla="*/ 2026110 h 2733472"/>
              <a:gd name="connsiteX3" fmla="*/ 2374936 w 7156079"/>
              <a:gd name="connsiteY3" fmla="*/ 690664 h 2733472"/>
              <a:gd name="connsiteX4" fmla="*/ 3566574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6 h 2761286"/>
              <a:gd name="connsiteX1" fmla="*/ 1183297 w 7156079"/>
              <a:gd name="connsiteY1" fmla="*/ 1372302 h 2761286"/>
              <a:gd name="connsiteX2" fmla="*/ 2372162 w 7156079"/>
              <a:gd name="connsiteY2" fmla="*/ 2053924 h 2761286"/>
              <a:gd name="connsiteX3" fmla="*/ 2374936 w 7156079"/>
              <a:gd name="connsiteY3" fmla="*/ 71847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62966 h 2761286"/>
              <a:gd name="connsiteX1" fmla="*/ 1183297 w 7156079"/>
              <a:gd name="connsiteY1" fmla="*/ 1372302 h 2761286"/>
              <a:gd name="connsiteX2" fmla="*/ 2372162 w 7156079"/>
              <a:gd name="connsiteY2" fmla="*/ 2053924 h 2761286"/>
              <a:gd name="connsiteX3" fmla="*/ 2371460 w 7156079"/>
              <a:gd name="connsiteY3" fmla="*/ 708048 h 2761286"/>
              <a:gd name="connsiteX4" fmla="*/ 3577004 w 7156079"/>
              <a:gd name="connsiteY4" fmla="*/ 0 h 2761286"/>
              <a:gd name="connsiteX5" fmla="*/ 4758212 w 7156079"/>
              <a:gd name="connsiteY5" fmla="*/ 708750 h 2761286"/>
              <a:gd name="connsiteX6" fmla="*/ 4753348 w 7156079"/>
              <a:gd name="connsiteY6" fmla="*/ 2080350 h 2761286"/>
              <a:gd name="connsiteX7" fmla="*/ 5954714 w 7156079"/>
              <a:gd name="connsiteY7" fmla="*/ 2761286 h 2761286"/>
              <a:gd name="connsiteX8" fmla="*/ 7156079 w 7156079"/>
              <a:gd name="connsiteY8" fmla="*/ 2080350 h 2761286"/>
              <a:gd name="connsiteX0" fmla="*/ 0 w 7156079"/>
              <a:gd name="connsiteY0" fmla="*/ 2035152 h 2733472"/>
              <a:gd name="connsiteX1" fmla="*/ 1183297 w 7156079"/>
              <a:gd name="connsiteY1" fmla="*/ 1344488 h 2733472"/>
              <a:gd name="connsiteX2" fmla="*/ 2372162 w 7156079"/>
              <a:gd name="connsiteY2" fmla="*/ 2026110 h 2733472"/>
              <a:gd name="connsiteX3" fmla="*/ 2371460 w 7156079"/>
              <a:gd name="connsiteY3" fmla="*/ 680234 h 2733472"/>
              <a:gd name="connsiteX4" fmla="*/ 3573527 w 7156079"/>
              <a:gd name="connsiteY4" fmla="*/ 0 h 2733472"/>
              <a:gd name="connsiteX5" fmla="*/ 4758212 w 7156079"/>
              <a:gd name="connsiteY5" fmla="*/ 680936 h 2733472"/>
              <a:gd name="connsiteX6" fmla="*/ 4753348 w 7156079"/>
              <a:gd name="connsiteY6" fmla="*/ 2052536 h 2733472"/>
              <a:gd name="connsiteX7" fmla="*/ 5954714 w 7156079"/>
              <a:gd name="connsiteY7" fmla="*/ 2733472 h 2733472"/>
              <a:gd name="connsiteX8" fmla="*/ 7156079 w 7156079"/>
              <a:gd name="connsiteY8" fmla="*/ 2052536 h 2733472"/>
              <a:gd name="connsiteX0" fmla="*/ 0 w 7156079"/>
              <a:gd name="connsiteY0" fmla="*/ 2062967 h 2761287"/>
              <a:gd name="connsiteX1" fmla="*/ 1183297 w 7156079"/>
              <a:gd name="connsiteY1" fmla="*/ 1372303 h 2761287"/>
              <a:gd name="connsiteX2" fmla="*/ 2372162 w 7156079"/>
              <a:gd name="connsiteY2" fmla="*/ 2053925 h 2761287"/>
              <a:gd name="connsiteX3" fmla="*/ 2371460 w 7156079"/>
              <a:gd name="connsiteY3" fmla="*/ 708049 h 2761287"/>
              <a:gd name="connsiteX4" fmla="*/ 3563096 w 7156079"/>
              <a:gd name="connsiteY4" fmla="*/ 0 h 2761287"/>
              <a:gd name="connsiteX5" fmla="*/ 4758212 w 7156079"/>
              <a:gd name="connsiteY5" fmla="*/ 708751 h 2761287"/>
              <a:gd name="connsiteX6" fmla="*/ 4753348 w 7156079"/>
              <a:gd name="connsiteY6" fmla="*/ 2080351 h 2761287"/>
              <a:gd name="connsiteX7" fmla="*/ 5954714 w 7156079"/>
              <a:gd name="connsiteY7" fmla="*/ 2761287 h 2761287"/>
              <a:gd name="connsiteX8" fmla="*/ 7156079 w 7156079"/>
              <a:gd name="connsiteY8" fmla="*/ 2080351 h 2761287"/>
              <a:gd name="connsiteX0" fmla="*/ 0 w 7156079"/>
              <a:gd name="connsiteY0" fmla="*/ 2045583 h 2743903"/>
              <a:gd name="connsiteX1" fmla="*/ 1183297 w 7156079"/>
              <a:gd name="connsiteY1" fmla="*/ 1354919 h 2743903"/>
              <a:gd name="connsiteX2" fmla="*/ 2372162 w 7156079"/>
              <a:gd name="connsiteY2" fmla="*/ 2036541 h 2743903"/>
              <a:gd name="connsiteX3" fmla="*/ 2371460 w 7156079"/>
              <a:gd name="connsiteY3" fmla="*/ 690665 h 2743903"/>
              <a:gd name="connsiteX4" fmla="*/ 3563096 w 7156079"/>
              <a:gd name="connsiteY4" fmla="*/ 0 h 2743903"/>
              <a:gd name="connsiteX5" fmla="*/ 4758212 w 7156079"/>
              <a:gd name="connsiteY5" fmla="*/ 691367 h 2743903"/>
              <a:gd name="connsiteX6" fmla="*/ 4753348 w 7156079"/>
              <a:gd name="connsiteY6" fmla="*/ 2062967 h 2743903"/>
              <a:gd name="connsiteX7" fmla="*/ 5954714 w 7156079"/>
              <a:gd name="connsiteY7" fmla="*/ 2743903 h 2743903"/>
              <a:gd name="connsiteX8" fmla="*/ 7156079 w 7156079"/>
              <a:gd name="connsiteY8" fmla="*/ 2062967 h 2743903"/>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8212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53348 w 7156079"/>
              <a:gd name="connsiteY6" fmla="*/ 2069921 h 2750857"/>
              <a:gd name="connsiteX7" fmla="*/ 5954714 w 7156079"/>
              <a:gd name="connsiteY7" fmla="*/ 2750857 h 2750857"/>
              <a:gd name="connsiteX8" fmla="*/ 7156079 w 7156079"/>
              <a:gd name="connsiteY8" fmla="*/ 2069921 h 2750857"/>
              <a:gd name="connsiteX0" fmla="*/ 0 w 7156079"/>
              <a:gd name="connsiteY0" fmla="*/ 2052537 h 2750857"/>
              <a:gd name="connsiteX1" fmla="*/ 1183297 w 7156079"/>
              <a:gd name="connsiteY1" fmla="*/ 1361873 h 2750857"/>
              <a:gd name="connsiteX2" fmla="*/ 2372162 w 7156079"/>
              <a:gd name="connsiteY2" fmla="*/ 2043495 h 2750857"/>
              <a:gd name="connsiteX3" fmla="*/ 2371460 w 7156079"/>
              <a:gd name="connsiteY3" fmla="*/ 697619 h 2750857"/>
              <a:gd name="connsiteX4" fmla="*/ 3559620 w 7156079"/>
              <a:gd name="connsiteY4" fmla="*/ 0 h 2750857"/>
              <a:gd name="connsiteX5" fmla="*/ 4751259 w 7156079"/>
              <a:gd name="connsiteY5" fmla="*/ 698321 h 2750857"/>
              <a:gd name="connsiteX6" fmla="*/ 4742917 w 7156079"/>
              <a:gd name="connsiteY6" fmla="*/ 2062967 h 2750857"/>
              <a:gd name="connsiteX7" fmla="*/ 5954714 w 7156079"/>
              <a:gd name="connsiteY7" fmla="*/ 2750857 h 2750857"/>
              <a:gd name="connsiteX8" fmla="*/ 7156079 w 7156079"/>
              <a:gd name="connsiteY8" fmla="*/ 2069921 h 2750857"/>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62967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60301 w 7156079"/>
              <a:gd name="connsiteY6" fmla="*/ 2052536 h 2736950"/>
              <a:gd name="connsiteX7" fmla="*/ 5954714 w 7156079"/>
              <a:gd name="connsiteY7" fmla="*/ 2736950 h 2736950"/>
              <a:gd name="connsiteX8" fmla="*/ 7156079 w 7156079"/>
              <a:gd name="connsiteY8" fmla="*/ 2069921 h 2736950"/>
              <a:gd name="connsiteX0" fmla="*/ 0 w 7156079"/>
              <a:gd name="connsiteY0" fmla="*/ 2052537 h 2736950"/>
              <a:gd name="connsiteX1" fmla="*/ 1183297 w 7156079"/>
              <a:gd name="connsiteY1" fmla="*/ 1361873 h 2736950"/>
              <a:gd name="connsiteX2" fmla="*/ 2372162 w 7156079"/>
              <a:gd name="connsiteY2" fmla="*/ 2043495 h 2736950"/>
              <a:gd name="connsiteX3" fmla="*/ 2371460 w 7156079"/>
              <a:gd name="connsiteY3" fmla="*/ 697619 h 2736950"/>
              <a:gd name="connsiteX4" fmla="*/ 3559620 w 7156079"/>
              <a:gd name="connsiteY4" fmla="*/ 0 h 2736950"/>
              <a:gd name="connsiteX5" fmla="*/ 4751259 w 7156079"/>
              <a:gd name="connsiteY5" fmla="*/ 698321 h 2736950"/>
              <a:gd name="connsiteX6" fmla="*/ 4742917 w 7156079"/>
              <a:gd name="connsiteY6" fmla="*/ 2052536 h 2736950"/>
              <a:gd name="connsiteX7" fmla="*/ 5954714 w 7156079"/>
              <a:gd name="connsiteY7" fmla="*/ 2736950 h 2736950"/>
              <a:gd name="connsiteX8" fmla="*/ 7156079 w 7156079"/>
              <a:gd name="connsiteY8" fmla="*/ 2069921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6014 h 2736950"/>
              <a:gd name="connsiteX0" fmla="*/ 0 w 7124788"/>
              <a:gd name="connsiteY0" fmla="*/ 2052537 h 2736950"/>
              <a:gd name="connsiteX1" fmla="*/ 1183297 w 7124788"/>
              <a:gd name="connsiteY1" fmla="*/ 1361873 h 2736950"/>
              <a:gd name="connsiteX2" fmla="*/ 2372162 w 7124788"/>
              <a:gd name="connsiteY2" fmla="*/ 2043495 h 2736950"/>
              <a:gd name="connsiteX3" fmla="*/ 2371460 w 7124788"/>
              <a:gd name="connsiteY3" fmla="*/ 697619 h 2736950"/>
              <a:gd name="connsiteX4" fmla="*/ 3559620 w 7124788"/>
              <a:gd name="connsiteY4" fmla="*/ 0 h 2736950"/>
              <a:gd name="connsiteX5" fmla="*/ 4751259 w 7124788"/>
              <a:gd name="connsiteY5" fmla="*/ 698321 h 2736950"/>
              <a:gd name="connsiteX6" fmla="*/ 4742917 w 7124788"/>
              <a:gd name="connsiteY6" fmla="*/ 2052536 h 2736950"/>
              <a:gd name="connsiteX7" fmla="*/ 5954714 w 7124788"/>
              <a:gd name="connsiteY7" fmla="*/ 2736950 h 2736950"/>
              <a:gd name="connsiteX8" fmla="*/ 7124788 w 7124788"/>
              <a:gd name="connsiteY8" fmla="*/ 2045583 h 2736950"/>
              <a:gd name="connsiteX0" fmla="*/ 0 w 7135218"/>
              <a:gd name="connsiteY0" fmla="*/ 2052537 h 2736950"/>
              <a:gd name="connsiteX1" fmla="*/ 1183297 w 7135218"/>
              <a:gd name="connsiteY1" fmla="*/ 1361873 h 2736950"/>
              <a:gd name="connsiteX2" fmla="*/ 2372162 w 7135218"/>
              <a:gd name="connsiteY2" fmla="*/ 2043495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52537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35218"/>
              <a:gd name="connsiteY0" fmla="*/ 2067128 h 2736950"/>
              <a:gd name="connsiteX1" fmla="*/ 1183297 w 7135218"/>
              <a:gd name="connsiteY1" fmla="*/ 1361873 h 2736950"/>
              <a:gd name="connsiteX2" fmla="*/ 2376070 w 7135218"/>
              <a:gd name="connsiteY2" fmla="*/ 2055218 h 2736950"/>
              <a:gd name="connsiteX3" fmla="*/ 2371460 w 7135218"/>
              <a:gd name="connsiteY3" fmla="*/ 697619 h 2736950"/>
              <a:gd name="connsiteX4" fmla="*/ 3559620 w 7135218"/>
              <a:gd name="connsiteY4" fmla="*/ 0 h 2736950"/>
              <a:gd name="connsiteX5" fmla="*/ 4751259 w 7135218"/>
              <a:gd name="connsiteY5" fmla="*/ 698321 h 2736950"/>
              <a:gd name="connsiteX6" fmla="*/ 4742917 w 7135218"/>
              <a:gd name="connsiteY6" fmla="*/ 2052536 h 2736950"/>
              <a:gd name="connsiteX7" fmla="*/ 5954714 w 7135218"/>
              <a:gd name="connsiteY7" fmla="*/ 2736950 h 2736950"/>
              <a:gd name="connsiteX8" fmla="*/ 7135218 w 7135218"/>
              <a:gd name="connsiteY8" fmla="*/ 2052536 h 2736950"/>
              <a:gd name="connsiteX0" fmla="*/ 0 w 7159537"/>
              <a:gd name="connsiteY0" fmla="*/ 2062264 h 2736950"/>
              <a:gd name="connsiteX1" fmla="*/ 1207616 w 7159537"/>
              <a:gd name="connsiteY1" fmla="*/ 1361873 h 2736950"/>
              <a:gd name="connsiteX2" fmla="*/ 2400389 w 7159537"/>
              <a:gd name="connsiteY2" fmla="*/ 2055218 h 2736950"/>
              <a:gd name="connsiteX3" fmla="*/ 2395779 w 7159537"/>
              <a:gd name="connsiteY3" fmla="*/ 697619 h 2736950"/>
              <a:gd name="connsiteX4" fmla="*/ 3583939 w 7159537"/>
              <a:gd name="connsiteY4" fmla="*/ 0 h 2736950"/>
              <a:gd name="connsiteX5" fmla="*/ 4775578 w 7159537"/>
              <a:gd name="connsiteY5" fmla="*/ 698321 h 2736950"/>
              <a:gd name="connsiteX6" fmla="*/ 4767236 w 7159537"/>
              <a:gd name="connsiteY6" fmla="*/ 2052536 h 2736950"/>
              <a:gd name="connsiteX7" fmla="*/ 5979033 w 7159537"/>
              <a:gd name="connsiteY7" fmla="*/ 2736950 h 2736950"/>
              <a:gd name="connsiteX8" fmla="*/ 7159537 w 7159537"/>
              <a:gd name="connsiteY8" fmla="*/ 2052536 h 2736950"/>
              <a:gd name="connsiteX0" fmla="*/ 0 w 7149809"/>
              <a:gd name="connsiteY0" fmla="*/ 2071991 h 2736950"/>
              <a:gd name="connsiteX1" fmla="*/ 1197888 w 7149809"/>
              <a:gd name="connsiteY1" fmla="*/ 1361873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22208 w 7149809"/>
              <a:gd name="connsiteY1" fmla="*/ 1357009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7344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212480 w 7149809"/>
              <a:gd name="connsiteY1" fmla="*/ 137646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6585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582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52536 h 2736950"/>
              <a:gd name="connsiteX7" fmla="*/ 5969305 w 7149809"/>
              <a:gd name="connsiteY7" fmla="*/ 2736950 h 2736950"/>
              <a:gd name="connsiteX8" fmla="*/ 7149809 w 7149809"/>
              <a:gd name="connsiteY8" fmla="*/ 2052536 h 2736950"/>
              <a:gd name="connsiteX0" fmla="*/ 0 w 7149809"/>
              <a:gd name="connsiteY0" fmla="*/ 2071991 h 2736950"/>
              <a:gd name="connsiteX1" fmla="*/ 1194700 w 7149809"/>
              <a:gd name="connsiteY1" fmla="*/ 1371385 h 2736950"/>
              <a:gd name="connsiteX2" fmla="*/ 2390661 w 7149809"/>
              <a:gd name="connsiteY2" fmla="*/ 2055218 h 2736950"/>
              <a:gd name="connsiteX3" fmla="*/ 2386051 w 7149809"/>
              <a:gd name="connsiteY3" fmla="*/ 697619 h 2736950"/>
              <a:gd name="connsiteX4" fmla="*/ 3574211 w 7149809"/>
              <a:gd name="connsiteY4" fmla="*/ 0 h 2736950"/>
              <a:gd name="connsiteX5" fmla="*/ 4770930 w 7149809"/>
              <a:gd name="connsiteY5" fmla="*/ 698321 h 2736950"/>
              <a:gd name="connsiteX6" fmla="*/ 4757508 w 7149809"/>
              <a:gd name="connsiteY6" fmla="*/ 2047456 h 2736950"/>
              <a:gd name="connsiteX7" fmla="*/ 5969305 w 7149809"/>
              <a:gd name="connsiteY7" fmla="*/ 2736950 h 2736950"/>
              <a:gd name="connsiteX8" fmla="*/ 7149809 w 7149809"/>
              <a:gd name="connsiteY8" fmla="*/ 2052536 h 2736950"/>
              <a:gd name="connsiteX0" fmla="*/ 0 w 7152768"/>
              <a:gd name="connsiteY0" fmla="*/ 2063113 h 2736950"/>
              <a:gd name="connsiteX1" fmla="*/ 1197659 w 7152768"/>
              <a:gd name="connsiteY1" fmla="*/ 1371385 h 2736950"/>
              <a:gd name="connsiteX2" fmla="*/ 2393620 w 7152768"/>
              <a:gd name="connsiteY2" fmla="*/ 2055218 h 2736950"/>
              <a:gd name="connsiteX3" fmla="*/ 2389010 w 7152768"/>
              <a:gd name="connsiteY3" fmla="*/ 697619 h 2736950"/>
              <a:gd name="connsiteX4" fmla="*/ 3577170 w 7152768"/>
              <a:gd name="connsiteY4" fmla="*/ 0 h 2736950"/>
              <a:gd name="connsiteX5" fmla="*/ 4773889 w 7152768"/>
              <a:gd name="connsiteY5" fmla="*/ 698321 h 2736950"/>
              <a:gd name="connsiteX6" fmla="*/ 4760467 w 7152768"/>
              <a:gd name="connsiteY6" fmla="*/ 2047456 h 2736950"/>
              <a:gd name="connsiteX7" fmla="*/ 5972264 w 7152768"/>
              <a:gd name="connsiteY7" fmla="*/ 2736950 h 2736950"/>
              <a:gd name="connsiteX8" fmla="*/ 7152768 w 7152768"/>
              <a:gd name="connsiteY8" fmla="*/ 2052536 h 273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2768" h="2736950">
                <a:moveTo>
                  <a:pt x="0" y="2063113"/>
                </a:moveTo>
                <a:cubicBezTo>
                  <a:pt x="405781" y="1831271"/>
                  <a:pt x="752967" y="1616359"/>
                  <a:pt x="1197659" y="1371385"/>
                </a:cubicBezTo>
                <a:lnTo>
                  <a:pt x="2393620" y="2055218"/>
                </a:lnTo>
                <a:cubicBezTo>
                  <a:pt x="2396863" y="1599639"/>
                  <a:pt x="2385767" y="1153198"/>
                  <a:pt x="2389010" y="697619"/>
                </a:cubicBezTo>
                <a:lnTo>
                  <a:pt x="3577170" y="0"/>
                </a:lnTo>
                <a:lnTo>
                  <a:pt x="4773889" y="698321"/>
                </a:lnTo>
                <a:cubicBezTo>
                  <a:pt x="4772268" y="1155521"/>
                  <a:pt x="4762088" y="1590256"/>
                  <a:pt x="4760467" y="2047456"/>
                </a:cubicBezTo>
                <a:lnTo>
                  <a:pt x="5972264" y="2736950"/>
                </a:lnTo>
                <a:lnTo>
                  <a:pt x="7152768" y="2052536"/>
                </a:lnTo>
              </a:path>
            </a:pathLst>
          </a:custGeom>
          <a:noFill/>
          <a:ln w="38100" cap="flat" cmpd="sng" algn="ctr">
            <a:solidFill>
              <a:schemeClr val="accent1">
                <a:lumMod val="75000"/>
              </a:schemeClr>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2" name="Freihandform: Form 31">
            <a:extLst>
              <a:ext uri="{FF2B5EF4-FFF2-40B4-BE49-F238E27FC236}">
                <a16:creationId xmlns:a16="http://schemas.microsoft.com/office/drawing/2014/main" id="{274DD645-8640-45D5-9B60-F31EC01D3CC0}"/>
              </a:ext>
            </a:extLst>
          </p:cNvPr>
          <p:cNvSpPr/>
          <p:nvPr userDrawn="1"/>
        </p:nvSpPr>
        <p:spPr>
          <a:xfrm>
            <a:off x="8440979" y="1677475"/>
            <a:ext cx="2373549" cy="2062264"/>
          </a:xfrm>
          <a:custGeom>
            <a:avLst/>
            <a:gdLst>
              <a:gd name="connsiteX0" fmla="*/ 2373549 w 2373549"/>
              <a:gd name="connsiteY0" fmla="*/ 680936 h 2062264"/>
              <a:gd name="connsiteX1" fmla="*/ 1186774 w 2373549"/>
              <a:gd name="connsiteY1" fmla="*/ 0 h 2062264"/>
              <a:gd name="connsiteX2" fmla="*/ 0 w 2373549"/>
              <a:gd name="connsiteY2" fmla="*/ 690664 h 2062264"/>
              <a:gd name="connsiteX3" fmla="*/ 0 w 2373549"/>
              <a:gd name="connsiteY3" fmla="*/ 2062264 h 2062264"/>
            </a:gdLst>
            <a:ahLst/>
            <a:cxnLst>
              <a:cxn ang="0">
                <a:pos x="connsiteX0" y="connsiteY0"/>
              </a:cxn>
              <a:cxn ang="0">
                <a:pos x="connsiteX1" y="connsiteY1"/>
              </a:cxn>
              <a:cxn ang="0">
                <a:pos x="connsiteX2" y="connsiteY2"/>
              </a:cxn>
              <a:cxn ang="0">
                <a:pos x="connsiteX3" y="connsiteY3"/>
              </a:cxn>
            </a:cxnLst>
            <a:rect l="l" t="t" r="r" b="b"/>
            <a:pathLst>
              <a:path w="2373549" h="2062264">
                <a:moveTo>
                  <a:pt x="2373549" y="680936"/>
                </a:moveTo>
                <a:lnTo>
                  <a:pt x="1186774" y="0"/>
                </a:lnTo>
                <a:lnTo>
                  <a:pt x="0" y="690664"/>
                </a:lnTo>
                <a:lnTo>
                  <a:pt x="0" y="2062264"/>
                </a:lnTo>
              </a:path>
            </a:pathLst>
          </a:custGeom>
          <a:noFill/>
          <a:ln w="38100" cap="flat" cmpd="sng" algn="ctr">
            <a:solidFill>
              <a:srgbClr val="44678D"/>
            </a:solid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3" name="Freihandform: Form 34">
            <a:extLst>
              <a:ext uri="{FF2B5EF4-FFF2-40B4-BE49-F238E27FC236}">
                <a16:creationId xmlns:a16="http://schemas.microsoft.com/office/drawing/2014/main" id="{71C09F09-7119-47FD-8E60-E4A92C9A3119}"/>
              </a:ext>
            </a:extLst>
          </p:cNvPr>
          <p:cNvSpPr/>
          <p:nvPr userDrawn="1"/>
        </p:nvSpPr>
        <p:spPr>
          <a:xfrm flipH="1">
            <a:off x="10715501" y="2243467"/>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4" name="Freihandform: Form 45">
            <a:extLst>
              <a:ext uri="{FF2B5EF4-FFF2-40B4-BE49-F238E27FC236}">
                <a16:creationId xmlns:a16="http://schemas.microsoft.com/office/drawing/2014/main" id="{E99BCE04-19B9-4541-925F-AC59CF760E7F}"/>
              </a:ext>
            </a:extLst>
          </p:cNvPr>
          <p:cNvSpPr/>
          <p:nvPr userDrawn="1"/>
        </p:nvSpPr>
        <p:spPr>
          <a:xfrm flipH="1">
            <a:off x="9534557" y="1571099"/>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5" name="Freihandform: Form 46">
            <a:extLst>
              <a:ext uri="{FF2B5EF4-FFF2-40B4-BE49-F238E27FC236}">
                <a16:creationId xmlns:a16="http://schemas.microsoft.com/office/drawing/2014/main" id="{F2B610BB-26F6-44A5-B7DB-CEEDCAE916ED}"/>
              </a:ext>
            </a:extLst>
          </p:cNvPr>
          <p:cNvSpPr/>
          <p:nvPr userDrawn="1"/>
        </p:nvSpPr>
        <p:spPr>
          <a:xfrm flipH="1">
            <a:off x="8328171" y="2258376"/>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76" name="Freihandform: Form 47">
            <a:extLst>
              <a:ext uri="{FF2B5EF4-FFF2-40B4-BE49-F238E27FC236}">
                <a16:creationId xmlns:a16="http://schemas.microsoft.com/office/drawing/2014/main" id="{C979636C-DE09-47B7-8972-BAE28DFA91DF}"/>
              </a:ext>
            </a:extLst>
          </p:cNvPr>
          <p:cNvSpPr/>
          <p:nvPr userDrawn="1"/>
        </p:nvSpPr>
        <p:spPr>
          <a:xfrm flipH="1">
            <a:off x="8333460" y="361085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7" name="Freihandform: Form 48">
            <a:extLst>
              <a:ext uri="{FF2B5EF4-FFF2-40B4-BE49-F238E27FC236}">
                <a16:creationId xmlns:a16="http://schemas.microsoft.com/office/drawing/2014/main" id="{01B12467-C508-4D89-94B3-6D23C6199703}"/>
              </a:ext>
            </a:extLst>
          </p:cNvPr>
          <p:cNvSpPr/>
          <p:nvPr userDrawn="1"/>
        </p:nvSpPr>
        <p:spPr>
          <a:xfrm flipH="1">
            <a:off x="7146016" y="429086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8" name="Freihandform: Form49">
            <a:extLst>
              <a:ext uri="{FF2B5EF4-FFF2-40B4-BE49-F238E27FC236}">
                <a16:creationId xmlns:a16="http://schemas.microsoft.com/office/drawing/2014/main" id="{9EA72422-90A8-454F-8133-112CD2B85BEA}"/>
              </a:ext>
            </a:extLst>
          </p:cNvPr>
          <p:cNvSpPr/>
          <p:nvPr userDrawn="1"/>
        </p:nvSpPr>
        <p:spPr>
          <a:xfrm flipH="1">
            <a:off x="5937847"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79" name="Freihandform: Form 50">
            <a:extLst>
              <a:ext uri="{FF2B5EF4-FFF2-40B4-BE49-F238E27FC236}">
                <a16:creationId xmlns:a16="http://schemas.microsoft.com/office/drawing/2014/main" id="{3C67727D-D0D9-4CA6-99EE-0B89D465A706}"/>
              </a:ext>
            </a:extLst>
          </p:cNvPr>
          <p:cNvSpPr/>
          <p:nvPr userDrawn="1"/>
        </p:nvSpPr>
        <p:spPr>
          <a:xfrm flipH="1">
            <a:off x="5951993" y="225130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0" name="Freihandform: Form 51">
            <a:extLst>
              <a:ext uri="{FF2B5EF4-FFF2-40B4-BE49-F238E27FC236}">
                <a16:creationId xmlns:a16="http://schemas.microsoft.com/office/drawing/2014/main" id="{C88A67D0-B01F-4CC8-B248-2CF85911F456}"/>
              </a:ext>
            </a:extLst>
          </p:cNvPr>
          <p:cNvSpPr/>
          <p:nvPr userDrawn="1"/>
        </p:nvSpPr>
        <p:spPr>
          <a:xfrm flipH="1">
            <a:off x="4778156" y="1565771"/>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1" name="Freihandform: Form 52">
            <a:extLst>
              <a:ext uri="{FF2B5EF4-FFF2-40B4-BE49-F238E27FC236}">
                <a16:creationId xmlns:a16="http://schemas.microsoft.com/office/drawing/2014/main" id="{DBF6CA39-E979-4287-833E-20A9B455F7D6}"/>
              </a:ext>
            </a:extLst>
          </p:cNvPr>
          <p:cNvSpPr/>
          <p:nvPr userDrawn="1"/>
        </p:nvSpPr>
        <p:spPr>
          <a:xfrm flipH="1">
            <a:off x="3565843" y="2247823"/>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2" name="Freihandform: Form 53">
            <a:extLst>
              <a:ext uri="{FF2B5EF4-FFF2-40B4-BE49-F238E27FC236}">
                <a16:creationId xmlns:a16="http://schemas.microsoft.com/office/drawing/2014/main" id="{9EAA4E60-7510-4920-A426-5630491CFAC2}"/>
              </a:ext>
            </a:extLst>
          </p:cNvPr>
          <p:cNvSpPr/>
          <p:nvPr userDrawn="1"/>
        </p:nvSpPr>
        <p:spPr>
          <a:xfrm flipH="1">
            <a:off x="3565952" y="361339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schemeClr val="bg1"/>
              </a:solidFill>
              <a:effectLst/>
              <a:uLnTx/>
              <a:uFillTx/>
              <a:latin typeface="Posterama Text SemiBold"/>
              <a:ea typeface="+mn-ea"/>
              <a:cs typeface="+mn-cs"/>
            </a:endParaRPr>
          </a:p>
        </p:txBody>
      </p:sp>
      <p:sp>
        <p:nvSpPr>
          <p:cNvPr id="83" name="Freihandform: Form 54">
            <a:extLst>
              <a:ext uri="{FF2B5EF4-FFF2-40B4-BE49-F238E27FC236}">
                <a16:creationId xmlns:a16="http://schemas.microsoft.com/office/drawing/2014/main" id="{322F7ECD-1942-42EE-B5E0-FC1E0206BFFD}"/>
              </a:ext>
            </a:extLst>
          </p:cNvPr>
          <p:cNvSpPr/>
          <p:nvPr userDrawn="1"/>
        </p:nvSpPr>
        <p:spPr>
          <a:xfrm flipH="1">
            <a:off x="2386318" y="2962784"/>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4" name="Freihandform: Form 55">
            <a:extLst>
              <a:ext uri="{FF2B5EF4-FFF2-40B4-BE49-F238E27FC236}">
                <a16:creationId xmlns:a16="http://schemas.microsoft.com/office/drawing/2014/main" id="{2465D6BD-72DA-4C13-97C2-7CF8D7F2F0C4}"/>
              </a:ext>
            </a:extLst>
          </p:cNvPr>
          <p:cNvSpPr/>
          <p:nvPr userDrawn="1"/>
        </p:nvSpPr>
        <p:spPr>
          <a:xfrm flipH="1">
            <a:off x="1190302" y="3612210"/>
            <a:ext cx="204312" cy="236468"/>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75000"/>
            </a:schemeClr>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85" name="Inhaltsplatzhalter 47" descr="Klicken Sie, um ein Bild hinzuzufügen.">
            <a:extLst>
              <a:ext uri="{FF2B5EF4-FFF2-40B4-BE49-F238E27FC236}">
                <a16:creationId xmlns:a16="http://schemas.microsoft.com/office/drawing/2014/main" id="{E7C6BEEA-1766-44A1-A28D-2E817DBF2267}"/>
              </a:ext>
            </a:extLst>
          </p:cNvPr>
          <p:cNvSpPr>
            <a:spLocks noGrp="1"/>
          </p:cNvSpPr>
          <p:nvPr>
            <p:ph type="body" sz="quarter" idx="27" hasCustomPrompt="1"/>
          </p:nvPr>
        </p:nvSpPr>
        <p:spPr>
          <a:xfrm>
            <a:off x="1507136" y="3865003"/>
            <a:ext cx="1877575" cy="506399"/>
          </a:xfrm>
          <a:prstGeom prst="rect">
            <a:avLst/>
          </a:prstGeom>
        </p:spPr>
        <p:txBody>
          <a:bodyPr rtlCol="0" anchor="b">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86" name="Inhaltsplatzhalter 47">
            <a:extLst>
              <a:ext uri="{FF2B5EF4-FFF2-40B4-BE49-F238E27FC236}">
                <a16:creationId xmlns:a16="http://schemas.microsoft.com/office/drawing/2014/main" id="{597D4D7A-8D7E-492C-8795-D491CF53B5FA}"/>
              </a:ext>
            </a:extLst>
          </p:cNvPr>
          <p:cNvSpPr>
            <a:spLocks noGrp="1"/>
          </p:cNvSpPr>
          <p:nvPr>
            <p:ph type="body" sz="quarter" idx="28" hasCustomPrompt="1"/>
          </p:nvPr>
        </p:nvSpPr>
        <p:spPr>
          <a:xfrm>
            <a:off x="1507136" y="4447079"/>
            <a:ext cx="1877575" cy="506399"/>
          </a:xfrm>
          <a:prstGeom prst="rect">
            <a:avLst/>
          </a:prstGeom>
        </p:spPr>
        <p:txBody>
          <a:bodyPr rtlCol="0">
            <a:noAutofit/>
          </a:bodyPr>
          <a:lstStyle>
            <a:lvl1pPr marL="0" indent="0" algn="ctr">
              <a:lnSpc>
                <a:spcPct val="90000"/>
              </a:lnSpc>
              <a:spcBef>
                <a:spcPts val="0"/>
              </a:spcBef>
              <a:buNone/>
              <a:defRPr lang="de-DE" altLang="zh-CN" sz="1400" b="0" kern="1200" dirty="0">
                <a:solidFill>
                  <a:schemeClr val="bg1"/>
                </a:solidFill>
                <a:latin typeface="+mn-lt"/>
                <a:ea typeface="+mj-ea"/>
                <a:cs typeface="+mn-cs"/>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87" name="Inhaltsplatzhalter 47" descr="Klicken Sie, um ein Bild hinzuzufügen.">
            <a:extLst>
              <a:ext uri="{FF2B5EF4-FFF2-40B4-BE49-F238E27FC236}">
                <a16:creationId xmlns:a16="http://schemas.microsoft.com/office/drawing/2014/main" id="{A7396594-2DE7-4DB9-B6B4-92F63F06EFCF}"/>
              </a:ext>
            </a:extLst>
          </p:cNvPr>
          <p:cNvSpPr>
            <a:spLocks noGrp="1"/>
          </p:cNvSpPr>
          <p:nvPr>
            <p:ph type="body" sz="quarter" idx="38" hasCustomPrompt="1"/>
          </p:nvPr>
        </p:nvSpPr>
        <p:spPr>
          <a:xfrm>
            <a:off x="3889942" y="2355643"/>
            <a:ext cx="1877575" cy="506399"/>
          </a:xfrm>
          <a:prstGeom prst="rect">
            <a:avLst/>
          </a:prstGeom>
        </p:spPr>
        <p:txBody>
          <a:bodyPr rtlCol="0" anchor="b">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88" name="Inhaltsplatzhalter 47">
            <a:extLst>
              <a:ext uri="{FF2B5EF4-FFF2-40B4-BE49-F238E27FC236}">
                <a16:creationId xmlns:a16="http://schemas.microsoft.com/office/drawing/2014/main" id="{CC680CF7-ED60-4FFF-B04E-B24ECDDD3512}"/>
              </a:ext>
            </a:extLst>
          </p:cNvPr>
          <p:cNvSpPr>
            <a:spLocks noGrp="1"/>
          </p:cNvSpPr>
          <p:nvPr>
            <p:ph type="body" sz="quarter" idx="39" hasCustomPrompt="1"/>
          </p:nvPr>
        </p:nvSpPr>
        <p:spPr>
          <a:xfrm>
            <a:off x="3889942" y="2937719"/>
            <a:ext cx="1877575" cy="506399"/>
          </a:xfrm>
          <a:prstGeom prst="rect">
            <a:avLst/>
          </a:prstGeom>
        </p:spPr>
        <p:txBody>
          <a:bodyPr rtlCol="0">
            <a:noAutofit/>
          </a:bodyPr>
          <a:lstStyle>
            <a:lvl1pPr marL="0" indent="0" algn="ctr">
              <a:lnSpc>
                <a:spcPct val="90000"/>
              </a:lnSpc>
              <a:buNone/>
              <a:defRPr lang="de-DE" altLang="zh-CN" sz="1400" b="0" kern="1200" dirty="0">
                <a:solidFill>
                  <a:schemeClr val="bg1"/>
                </a:solidFill>
                <a:latin typeface="+mn-lt"/>
                <a:ea typeface="+mj-ea"/>
                <a:cs typeface="+mn-cs"/>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89" name="Inhaltsplatzhalter 47" descr="Klicken Sie, um ein Bild hinzuzufügen.">
            <a:extLst>
              <a:ext uri="{FF2B5EF4-FFF2-40B4-BE49-F238E27FC236}">
                <a16:creationId xmlns:a16="http://schemas.microsoft.com/office/drawing/2014/main" id="{042E6E66-3835-45DF-80D9-C4AFDF3401FF}"/>
              </a:ext>
            </a:extLst>
          </p:cNvPr>
          <p:cNvSpPr>
            <a:spLocks noGrp="1"/>
          </p:cNvSpPr>
          <p:nvPr>
            <p:ph type="body" sz="quarter" idx="40" hasCustomPrompt="1"/>
          </p:nvPr>
        </p:nvSpPr>
        <p:spPr>
          <a:xfrm>
            <a:off x="5107230" y="4469081"/>
            <a:ext cx="1877575" cy="506399"/>
          </a:xfrm>
          <a:prstGeom prst="rect">
            <a:avLst/>
          </a:prstGeom>
        </p:spPr>
        <p:txBody>
          <a:bodyPr rtlCol="0" anchor="b">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90" name="Inhaltsplatzhalter 47">
            <a:extLst>
              <a:ext uri="{FF2B5EF4-FFF2-40B4-BE49-F238E27FC236}">
                <a16:creationId xmlns:a16="http://schemas.microsoft.com/office/drawing/2014/main" id="{A6E85C70-1784-4A0C-8897-EDE98D39BC01}"/>
              </a:ext>
            </a:extLst>
          </p:cNvPr>
          <p:cNvSpPr>
            <a:spLocks noGrp="1"/>
          </p:cNvSpPr>
          <p:nvPr>
            <p:ph type="body" sz="quarter" idx="41" hasCustomPrompt="1"/>
          </p:nvPr>
        </p:nvSpPr>
        <p:spPr>
          <a:xfrm>
            <a:off x="5107230" y="5051157"/>
            <a:ext cx="1877575" cy="506399"/>
          </a:xfrm>
          <a:prstGeom prst="rect">
            <a:avLst/>
          </a:prstGeom>
        </p:spPr>
        <p:txBody>
          <a:bodyPr rtlCol="0">
            <a:noAutofit/>
          </a:bodyPr>
          <a:lstStyle>
            <a:lvl1pPr marL="0" indent="0" algn="ctr">
              <a:lnSpc>
                <a:spcPct val="90000"/>
              </a:lnSpc>
              <a:spcBef>
                <a:spcPts val="0"/>
              </a:spcBef>
              <a:buNone/>
              <a:defRPr lang="de-DE" altLang="zh-CN" sz="1400" b="0" kern="1200" dirty="0">
                <a:solidFill>
                  <a:schemeClr val="bg1"/>
                </a:solidFill>
                <a:latin typeface="+mn-lt"/>
                <a:ea typeface="+mj-ea"/>
                <a:cs typeface="+mn-cs"/>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91" name="Inhaltsplatzhalter 47" descr="Klicken Sie, um ein Bild hinzuzufügen.">
            <a:extLst>
              <a:ext uri="{FF2B5EF4-FFF2-40B4-BE49-F238E27FC236}">
                <a16:creationId xmlns:a16="http://schemas.microsoft.com/office/drawing/2014/main" id="{4CD55BC2-05D0-49CB-B0A5-C96ACB411B57}"/>
              </a:ext>
            </a:extLst>
          </p:cNvPr>
          <p:cNvSpPr>
            <a:spLocks noGrp="1"/>
          </p:cNvSpPr>
          <p:nvPr>
            <p:ph type="body" sz="quarter" idx="42" hasCustomPrompt="1"/>
          </p:nvPr>
        </p:nvSpPr>
        <p:spPr>
          <a:xfrm>
            <a:off x="7501941" y="4469081"/>
            <a:ext cx="1877575" cy="506399"/>
          </a:xfrm>
          <a:prstGeom prst="rect">
            <a:avLst/>
          </a:prstGeom>
        </p:spPr>
        <p:txBody>
          <a:bodyPr rtlCol="0" anchor="b">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92" name="Inhaltsplatzhalter 47">
            <a:extLst>
              <a:ext uri="{FF2B5EF4-FFF2-40B4-BE49-F238E27FC236}">
                <a16:creationId xmlns:a16="http://schemas.microsoft.com/office/drawing/2014/main" id="{49DB7120-2F2C-4F89-AA8C-ABC4F3FF25F3}"/>
              </a:ext>
            </a:extLst>
          </p:cNvPr>
          <p:cNvSpPr>
            <a:spLocks noGrp="1"/>
          </p:cNvSpPr>
          <p:nvPr>
            <p:ph type="body" sz="quarter" idx="43" hasCustomPrompt="1"/>
          </p:nvPr>
        </p:nvSpPr>
        <p:spPr>
          <a:xfrm>
            <a:off x="7501941" y="5051157"/>
            <a:ext cx="1877575" cy="506399"/>
          </a:xfrm>
          <a:prstGeom prst="rect">
            <a:avLst/>
          </a:prstGeom>
        </p:spPr>
        <p:txBody>
          <a:bodyPr rtlCol="0">
            <a:noAutofit/>
          </a:bodyPr>
          <a:lstStyle>
            <a:lvl1pPr marL="0" indent="0" algn="ctr">
              <a:lnSpc>
                <a:spcPct val="90000"/>
              </a:lnSpc>
              <a:spcBef>
                <a:spcPts val="0"/>
              </a:spcBef>
              <a:buNone/>
              <a:defRPr lang="de-DE" altLang="zh-CN" sz="1400" b="0" kern="1200" dirty="0">
                <a:solidFill>
                  <a:schemeClr val="bg1"/>
                </a:solidFill>
                <a:latin typeface="+mn-lt"/>
                <a:ea typeface="+mj-ea"/>
                <a:cs typeface="+mn-cs"/>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93" name="Inhaltsplatzhalter 47" descr="Klicken Sie, um ein Bild hinzuzufügen.">
            <a:extLst>
              <a:ext uri="{FF2B5EF4-FFF2-40B4-BE49-F238E27FC236}">
                <a16:creationId xmlns:a16="http://schemas.microsoft.com/office/drawing/2014/main" id="{AEB1F7BA-7D83-4C23-A72B-82DF9377E9C3}"/>
              </a:ext>
            </a:extLst>
          </p:cNvPr>
          <p:cNvSpPr>
            <a:spLocks noGrp="1"/>
          </p:cNvSpPr>
          <p:nvPr>
            <p:ph type="body" sz="quarter" idx="44" hasCustomPrompt="1"/>
          </p:nvPr>
        </p:nvSpPr>
        <p:spPr>
          <a:xfrm>
            <a:off x="8734718" y="2355643"/>
            <a:ext cx="1877575" cy="506399"/>
          </a:xfrm>
          <a:prstGeom prst="rect">
            <a:avLst/>
          </a:prstGeom>
        </p:spPr>
        <p:txBody>
          <a:bodyPr rtlCol="0" anchor="b">
            <a:noAutofit/>
          </a:bodyPr>
          <a:lstStyle>
            <a:lvl1pPr marL="0" indent="0" algn="ctr">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94" name="Inhaltsplatzhalter 47">
            <a:extLst>
              <a:ext uri="{FF2B5EF4-FFF2-40B4-BE49-F238E27FC236}">
                <a16:creationId xmlns:a16="http://schemas.microsoft.com/office/drawing/2014/main" id="{7C32F3EB-1AC3-40E9-B66D-ADB19CC74F0F}"/>
              </a:ext>
            </a:extLst>
          </p:cNvPr>
          <p:cNvSpPr>
            <a:spLocks noGrp="1"/>
          </p:cNvSpPr>
          <p:nvPr>
            <p:ph type="body" sz="quarter" idx="45" hasCustomPrompt="1"/>
          </p:nvPr>
        </p:nvSpPr>
        <p:spPr>
          <a:xfrm>
            <a:off x="8734718" y="2937719"/>
            <a:ext cx="1877575" cy="506399"/>
          </a:xfrm>
          <a:prstGeom prst="rect">
            <a:avLst/>
          </a:prstGeom>
        </p:spPr>
        <p:txBody>
          <a:bodyPr rtlCol="0">
            <a:noAutofit/>
          </a:bodyPr>
          <a:lstStyle>
            <a:lvl1pPr marL="0" indent="0" algn="ctr">
              <a:lnSpc>
                <a:spcPct val="90000"/>
              </a:lnSpc>
              <a:spcBef>
                <a:spcPts val="0"/>
              </a:spcBef>
              <a:buNone/>
              <a:defRPr lang="de-DE" altLang="zh-CN" sz="1400" b="0" kern="1200" dirty="0">
                <a:solidFill>
                  <a:schemeClr val="bg1"/>
                </a:solidFill>
                <a:latin typeface="+mn-lt"/>
                <a:ea typeface="+mj-ea"/>
                <a:cs typeface="+mn-cs"/>
              </a:defRPr>
            </a:lvl1pPr>
            <a:lvl2pPr>
              <a:defRPr lang="de-DE" sz="1000"/>
            </a:lvl2pPr>
            <a:lvl3pPr>
              <a:defRPr lang="de-DE" sz="900"/>
            </a:lvl3pPr>
            <a:lvl4pPr>
              <a:defRPr lang="de-DE" sz="800"/>
            </a:lvl4pPr>
            <a:lvl5pPr>
              <a:defRPr lang="de-DE" sz="800"/>
            </a:lvl5pPr>
          </a:lstStyle>
          <a:p>
            <a:pPr marL="0" lvl="0" indent="0" algn="ctr" defTabSz="914400" rtl="0" eaLnBrk="1" latinLnBrk="0" hangingPunct="1">
              <a:lnSpc>
                <a:spcPct val="100000"/>
              </a:lnSpc>
              <a:spcBef>
                <a:spcPts val="1000"/>
              </a:spcBef>
              <a:buFont typeface="Arial" panose="020B0604020202020204" pitchFamily="34" charset="0"/>
              <a:buNone/>
            </a:pPr>
            <a:r>
              <a:rPr lang="de-DE"/>
              <a:t>Textmasterformat durch Klicken bearbeiten </a:t>
            </a:r>
          </a:p>
        </p:txBody>
      </p:sp>
      <p:sp>
        <p:nvSpPr>
          <p:cNvPr id="2" name="Titel 1">
            <a:extLst>
              <a:ext uri="{FF2B5EF4-FFF2-40B4-BE49-F238E27FC236}">
                <a16:creationId xmlns:a16="http://schemas.microsoft.com/office/drawing/2014/main" id="{667E7569-B8BF-39D0-D742-EF98B83E4E1D}"/>
              </a:ext>
            </a:extLst>
          </p:cNvPr>
          <p:cNvSpPr>
            <a:spLocks noGrp="1"/>
          </p:cNvSpPr>
          <p:nvPr>
            <p:ph type="title"/>
          </p:nvPr>
        </p:nvSpPr>
        <p:spPr>
          <a:xfrm>
            <a:off x="578914" y="726705"/>
            <a:ext cx="10515600" cy="1205058"/>
          </a:xfrm>
        </p:spPr>
        <p:txBody>
          <a:bodyPr rtlCol="0" anchor="t">
            <a:noAutofit/>
          </a:bodyPr>
          <a:lstStyle>
            <a:lvl1pPr algn="l">
              <a:defRPr lang="de-DE"/>
            </a:lvl1pPr>
          </a:lstStyle>
          <a:p>
            <a:pPr rtl="0"/>
            <a:r>
              <a:rPr lang="de-DE"/>
              <a:t>Mastertitelformat bearbeiten</a:t>
            </a:r>
            <a:endParaRPr lang="de-DE" dirty="0"/>
          </a:p>
        </p:txBody>
      </p:sp>
      <p:sp>
        <p:nvSpPr>
          <p:cNvPr id="3" name="Fußzeilenplatzhalter 2">
            <a:extLst>
              <a:ext uri="{FF2B5EF4-FFF2-40B4-BE49-F238E27FC236}">
                <a16:creationId xmlns:a16="http://schemas.microsoft.com/office/drawing/2014/main" id="{9FC159C7-D006-5B5F-1FEA-689C432B8C8C}"/>
              </a:ext>
            </a:extLst>
          </p:cNvPr>
          <p:cNvSpPr>
            <a:spLocks noGrp="1"/>
          </p:cNvSpPr>
          <p:nvPr>
            <p:ph type="ftr" sz="quarter" idx="46"/>
          </p:nvPr>
        </p:nvSpPr>
        <p:spPr/>
        <p:txBody>
          <a:bodyPr rtlCol="0">
            <a:noAutofit/>
          </a:bodyPr>
          <a:lstStyle>
            <a:defPPr>
              <a:defRPr lang="de-DE"/>
            </a:defPPr>
          </a:lstStyle>
          <a:p>
            <a:pPr rtl="0"/>
            <a:r>
              <a:rPr lang="de-DE" noProof="0"/>
              <a:t>Präsentationstitel</a:t>
            </a:r>
          </a:p>
        </p:txBody>
      </p:sp>
      <p:sp>
        <p:nvSpPr>
          <p:cNvPr id="4" name="Foliennummernplatzhalter 3">
            <a:extLst>
              <a:ext uri="{FF2B5EF4-FFF2-40B4-BE49-F238E27FC236}">
                <a16:creationId xmlns:a16="http://schemas.microsoft.com/office/drawing/2014/main" id="{4F0EBABD-E264-2C96-1139-289A712F35B7}"/>
              </a:ext>
            </a:extLst>
          </p:cNvPr>
          <p:cNvSpPr>
            <a:spLocks noGrp="1"/>
          </p:cNvSpPr>
          <p:nvPr>
            <p:ph type="sldNum" sz="quarter" idx="47"/>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35908809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4" name="Rechteck 13">
            <a:extLst>
              <a:ext uri="{FF2B5EF4-FFF2-40B4-BE49-F238E27FC236}">
                <a16:creationId xmlns:a16="http://schemas.microsoft.com/office/drawing/2014/main" id="{12BFFCE7-C68B-4904-8795-9589C3F38FD4}"/>
              </a:ext>
            </a:extLst>
          </p:cNvPr>
          <p:cNvSpPr/>
          <p:nvPr userDrawn="1"/>
        </p:nvSpPr>
        <p:spPr>
          <a:xfrm>
            <a:off x="636161" y="5854024"/>
            <a:ext cx="2330137" cy="708120"/>
          </a:xfrm>
          <a:prstGeom prst="rect">
            <a:avLst/>
          </a:prstGeom>
          <a:solidFill>
            <a:srgbClr val="0F2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7" name="Freihandform: Form 19">
            <a:extLst>
              <a:ext uri="{FF2B5EF4-FFF2-40B4-BE49-F238E27FC236}">
                <a16:creationId xmlns:a16="http://schemas.microsoft.com/office/drawing/2014/main" id="{F38B75F8-75D4-4B41-B7C7-433032DD0A6F}"/>
              </a:ext>
            </a:extLst>
          </p:cNvPr>
          <p:cNvSpPr/>
          <p:nvPr userDrawn="1"/>
        </p:nvSpPr>
        <p:spPr>
          <a:xfrm flipH="1">
            <a:off x="769290" y="491100"/>
            <a:ext cx="1886361"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8" name="Freihandform: Form 24">
            <a:extLst>
              <a:ext uri="{FF2B5EF4-FFF2-40B4-BE49-F238E27FC236}">
                <a16:creationId xmlns:a16="http://schemas.microsoft.com/office/drawing/2014/main" id="{671D1224-EDDC-4900-92DC-13608D44C524}"/>
              </a:ext>
            </a:extLst>
          </p:cNvPr>
          <p:cNvSpPr/>
          <p:nvPr userDrawn="1"/>
        </p:nvSpPr>
        <p:spPr>
          <a:xfrm flipH="1">
            <a:off x="783145" y="4057904"/>
            <a:ext cx="1886359" cy="221318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15" name="Freihandform 14">
            <a:extLst>
              <a:ext uri="{FF2B5EF4-FFF2-40B4-BE49-F238E27FC236}">
                <a16:creationId xmlns:a16="http://schemas.microsoft.com/office/drawing/2014/main" id="{635A9E44-4E60-1AD1-0B85-72422683B48A}"/>
              </a:ext>
            </a:extLst>
          </p:cNvPr>
          <p:cNvSpPr/>
          <p:nvPr userDrawn="1"/>
        </p:nvSpPr>
        <p:spPr>
          <a:xfrm flipH="1">
            <a:off x="0" y="3709992"/>
            <a:ext cx="1157948" cy="1502830"/>
          </a:xfrm>
          <a:custGeom>
            <a:avLst/>
            <a:gdLst>
              <a:gd name="connsiteX0" fmla="*/ 638572 w 1157948"/>
              <a:gd name="connsiteY0" fmla="*/ 0 h 1502830"/>
              <a:gd name="connsiteX1" fmla="*/ 0 w 1157948"/>
              <a:gd name="connsiteY1" fmla="*/ 378385 h 1502830"/>
              <a:gd name="connsiteX2" fmla="*/ 0 w 1157948"/>
              <a:gd name="connsiteY2" fmla="*/ 1129800 h 1502830"/>
              <a:gd name="connsiteX3" fmla="*/ 640317 w 1157948"/>
              <a:gd name="connsiteY3" fmla="*/ 1502830 h 1502830"/>
              <a:gd name="connsiteX4" fmla="*/ 1157948 w 1157948"/>
              <a:gd name="connsiteY4" fmla="*/ 1200968 h 1502830"/>
              <a:gd name="connsiteX5" fmla="*/ 1157948 w 1157948"/>
              <a:gd name="connsiteY5" fmla="*/ 304639 h 150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7948" h="1502830">
                <a:moveTo>
                  <a:pt x="638572" y="0"/>
                </a:moveTo>
                <a:lnTo>
                  <a:pt x="0" y="378385"/>
                </a:lnTo>
                <a:lnTo>
                  <a:pt x="0" y="1129800"/>
                </a:lnTo>
                <a:lnTo>
                  <a:pt x="640317" y="1502830"/>
                </a:lnTo>
                <a:lnTo>
                  <a:pt x="1157948" y="1200968"/>
                </a:lnTo>
                <a:lnTo>
                  <a:pt x="1157948" y="304639"/>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noProof="0" dirty="0"/>
          </a:p>
        </p:txBody>
      </p:sp>
      <p:sp>
        <p:nvSpPr>
          <p:cNvPr id="21" name="Untertitel 47" descr="Klicken Sie, um ein Bild hinzuzufügen.">
            <a:extLst>
              <a:ext uri="{FF2B5EF4-FFF2-40B4-BE49-F238E27FC236}">
                <a16:creationId xmlns:a16="http://schemas.microsoft.com/office/drawing/2014/main" id="{0C7786BA-5E56-47AA-AE47-4EC07A0D4FA1}"/>
              </a:ext>
            </a:extLst>
          </p:cNvPr>
          <p:cNvSpPr>
            <a:spLocks noGrp="1"/>
          </p:cNvSpPr>
          <p:nvPr>
            <p:ph type="body" sz="quarter" idx="27" hasCustomPrompt="1"/>
          </p:nvPr>
        </p:nvSpPr>
        <p:spPr>
          <a:xfrm>
            <a:off x="4550705" y="3625598"/>
            <a:ext cx="2653545" cy="587964"/>
          </a:xfrm>
          <a:prstGeom prst="rect">
            <a:avLst/>
          </a:prstGeom>
        </p:spPr>
        <p:txBody>
          <a:bodyPr rtlCol="0" anchor="b">
            <a:noAutofit/>
          </a:bodyPr>
          <a:lstStyle>
            <a:lvl1pPr marL="0" indent="0" algn="l">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23" name="Inhaltsplatzhalter 47">
            <a:extLst>
              <a:ext uri="{FF2B5EF4-FFF2-40B4-BE49-F238E27FC236}">
                <a16:creationId xmlns:a16="http://schemas.microsoft.com/office/drawing/2014/main" id="{880214CF-87DD-476A-9B2E-A58DB313A61A}"/>
              </a:ext>
            </a:extLst>
          </p:cNvPr>
          <p:cNvSpPr>
            <a:spLocks noGrp="1"/>
          </p:cNvSpPr>
          <p:nvPr>
            <p:ph type="body" sz="quarter" idx="28" hasCustomPrompt="1"/>
          </p:nvPr>
        </p:nvSpPr>
        <p:spPr>
          <a:xfrm>
            <a:off x="4550705" y="4246516"/>
            <a:ext cx="2653545" cy="1727103"/>
          </a:xfrm>
          <a:prstGeom prst="rect">
            <a:avLst/>
          </a:prstGeom>
        </p:spPr>
        <p:txBody>
          <a:bodyPr rtlCol="0">
            <a:noAutofit/>
          </a:bodyPr>
          <a:lstStyle>
            <a:lvl1pPr marL="0" indent="0" algn="l">
              <a:lnSpc>
                <a:spcPct val="100000"/>
              </a:lnSpc>
              <a:spcBef>
                <a:spcPts val="0"/>
              </a:spcBef>
              <a:buNone/>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noProof="0"/>
              <a:t>Textmasterformat durch Klicken bearbeiten </a:t>
            </a:r>
          </a:p>
        </p:txBody>
      </p:sp>
      <p:sp>
        <p:nvSpPr>
          <p:cNvPr id="37" name="Bildplatzhalter">
            <a:extLst>
              <a:ext uri="{FF2B5EF4-FFF2-40B4-BE49-F238E27FC236}">
                <a16:creationId xmlns:a16="http://schemas.microsoft.com/office/drawing/2014/main" id="{264CF63C-079E-41AA-AA9A-762A765E699F}"/>
              </a:ext>
            </a:extLst>
          </p:cNvPr>
          <p:cNvSpPr>
            <a:spLocks noGrp="1"/>
          </p:cNvSpPr>
          <p:nvPr>
            <p:ph type="pic" sz="quarter" idx="51"/>
          </p:nvPr>
        </p:nvSpPr>
        <p:spPr>
          <a:xfrm>
            <a:off x="1788170" y="2296125"/>
            <a:ext cx="1886360" cy="2144668"/>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solidFill>
            <a:schemeClr val="bg1">
              <a:lumMod val="95000"/>
            </a:schemeClr>
          </a:solidFill>
        </p:spPr>
        <p:txBody>
          <a:bodyPr rtlCol="0" anchor="ctr">
            <a:noAutofit/>
          </a:bodyPr>
          <a:lstStyle>
            <a:lvl1pPr marL="0" indent="0" algn="ctr">
              <a:buNone/>
              <a:defRPr lang="de-DE" sz="1000">
                <a:solidFill>
                  <a:schemeClr val="tx1"/>
                </a:solidFill>
              </a:defRPr>
            </a:lvl1pPr>
          </a:lstStyle>
          <a:p>
            <a:pPr rtl="0"/>
            <a:r>
              <a:rPr lang="de-DE" noProof="0"/>
              <a:t>Bild durch Klicken auf Symbol hinzufügen</a:t>
            </a:r>
          </a:p>
        </p:txBody>
      </p:sp>
      <p:sp>
        <p:nvSpPr>
          <p:cNvPr id="17" name="Titel 1">
            <a:extLst>
              <a:ext uri="{FF2B5EF4-FFF2-40B4-BE49-F238E27FC236}">
                <a16:creationId xmlns:a16="http://schemas.microsoft.com/office/drawing/2014/main" id="{D041C638-CBB8-1159-9AF8-B5D14CC7BE0F}"/>
              </a:ext>
            </a:extLst>
          </p:cNvPr>
          <p:cNvSpPr>
            <a:spLocks noGrp="1"/>
          </p:cNvSpPr>
          <p:nvPr>
            <p:ph type="title"/>
          </p:nvPr>
        </p:nvSpPr>
        <p:spPr>
          <a:xfrm>
            <a:off x="4550704" y="1690878"/>
            <a:ext cx="6599429" cy="1325563"/>
          </a:xfrm>
        </p:spPr>
        <p:txBody>
          <a:bodyPr rtlCol="0" anchor="b">
            <a:noAutofit/>
          </a:bodyPr>
          <a:lstStyle>
            <a:defPPr>
              <a:defRPr lang="de-DE"/>
            </a:defPPr>
          </a:lstStyle>
          <a:p>
            <a:pPr rtl="0"/>
            <a:r>
              <a:rPr lang="de-DE" noProof="0"/>
              <a:t>Mastertitelformat bearbeiten</a:t>
            </a:r>
          </a:p>
        </p:txBody>
      </p:sp>
      <p:sp>
        <p:nvSpPr>
          <p:cNvPr id="18" name="Untertitel 47" descr="Klicken Sie, um ein Bild hinzuzufügen.">
            <a:extLst>
              <a:ext uri="{FF2B5EF4-FFF2-40B4-BE49-F238E27FC236}">
                <a16:creationId xmlns:a16="http://schemas.microsoft.com/office/drawing/2014/main" id="{3C2C4001-E56F-4174-01AA-4630360BFF48}"/>
              </a:ext>
            </a:extLst>
          </p:cNvPr>
          <p:cNvSpPr>
            <a:spLocks noGrp="1"/>
          </p:cNvSpPr>
          <p:nvPr>
            <p:ph type="body" sz="quarter" idx="52" hasCustomPrompt="1"/>
          </p:nvPr>
        </p:nvSpPr>
        <p:spPr>
          <a:xfrm>
            <a:off x="7811506" y="3625598"/>
            <a:ext cx="2653545" cy="587964"/>
          </a:xfrm>
          <a:prstGeom prst="rect">
            <a:avLst/>
          </a:prstGeom>
        </p:spPr>
        <p:txBody>
          <a:bodyPr rtlCol="0" anchor="b">
            <a:noAutofit/>
          </a:bodyPr>
          <a:lstStyle>
            <a:lvl1pPr marL="0" indent="0" algn="l">
              <a:lnSpc>
                <a:spcPct val="100000"/>
              </a:lnSpc>
              <a:buNone/>
              <a:defRPr lang="de-DE" sz="1800" b="1">
                <a:solidFill>
                  <a:schemeClr val="bg1"/>
                </a:solidFill>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20" name="Inhaltsplatzhalter 47">
            <a:extLst>
              <a:ext uri="{FF2B5EF4-FFF2-40B4-BE49-F238E27FC236}">
                <a16:creationId xmlns:a16="http://schemas.microsoft.com/office/drawing/2014/main" id="{02DFC856-C546-62E9-220F-7A668D349056}"/>
              </a:ext>
            </a:extLst>
          </p:cNvPr>
          <p:cNvSpPr>
            <a:spLocks noGrp="1"/>
          </p:cNvSpPr>
          <p:nvPr>
            <p:ph type="body" sz="quarter" idx="53" hasCustomPrompt="1"/>
          </p:nvPr>
        </p:nvSpPr>
        <p:spPr>
          <a:xfrm>
            <a:off x="7811506" y="4246516"/>
            <a:ext cx="2653545" cy="1727103"/>
          </a:xfrm>
          <a:prstGeom prst="rect">
            <a:avLst/>
          </a:prstGeom>
        </p:spPr>
        <p:txBody>
          <a:bodyPr rtlCol="0">
            <a:noAutofit/>
          </a:bodyPr>
          <a:lstStyle>
            <a:lvl1pPr marL="0" indent="0" algn="l">
              <a:lnSpc>
                <a:spcPct val="100000"/>
              </a:lnSpc>
              <a:spcBef>
                <a:spcPts val="0"/>
              </a:spcBef>
              <a:buNone/>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noProof="0"/>
              <a:t>Textmasterformat durch Klicken bearbeiten </a:t>
            </a:r>
          </a:p>
        </p:txBody>
      </p:sp>
      <p:sp>
        <p:nvSpPr>
          <p:cNvPr id="6" name="Foliennummernplatzhalter 5">
            <a:extLst>
              <a:ext uri="{FF2B5EF4-FFF2-40B4-BE49-F238E27FC236}">
                <a16:creationId xmlns:a16="http://schemas.microsoft.com/office/drawing/2014/main" id="{F507335A-F59E-2A6C-D2D6-F10391DA8D69}"/>
              </a:ext>
            </a:extLst>
          </p:cNvPr>
          <p:cNvSpPr>
            <a:spLocks noGrp="1"/>
          </p:cNvSpPr>
          <p:nvPr>
            <p:ph type="sldNum" sz="quarter" idx="55"/>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36136463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Inhalt">
    <p:spTree>
      <p:nvGrpSpPr>
        <p:cNvPr id="1" name=""/>
        <p:cNvGrpSpPr/>
        <p:nvPr/>
      </p:nvGrpSpPr>
      <p:grpSpPr>
        <a:xfrm>
          <a:off x="0" y="0"/>
          <a:ext cx="0" cy="0"/>
          <a:chOff x="0" y="0"/>
          <a:chExt cx="0" cy="0"/>
        </a:xfrm>
      </p:grpSpPr>
      <p:sp>
        <p:nvSpPr>
          <p:cNvPr id="15" name="Freihandform 14">
            <a:extLst>
              <a:ext uri="{FF2B5EF4-FFF2-40B4-BE49-F238E27FC236}">
                <a16:creationId xmlns:a16="http://schemas.microsoft.com/office/drawing/2014/main" id="{F946AB17-3782-8412-C51A-DE10A0637453}"/>
              </a:ext>
            </a:extLst>
          </p:cNvPr>
          <p:cNvSpPr/>
          <p:nvPr userDrawn="1"/>
        </p:nvSpPr>
        <p:spPr>
          <a:xfrm>
            <a:off x="0" y="2860787"/>
            <a:ext cx="2361029" cy="3676532"/>
          </a:xfrm>
          <a:custGeom>
            <a:avLst/>
            <a:gdLst>
              <a:gd name="connsiteX0" fmla="*/ 773997 w 2361029"/>
              <a:gd name="connsiteY0" fmla="*/ 0 h 3676532"/>
              <a:gd name="connsiteX1" fmla="*/ 2361029 w 2361029"/>
              <a:gd name="connsiteY1" fmla="*/ 925683 h 3676532"/>
              <a:gd name="connsiteX2" fmla="*/ 2361029 w 2361029"/>
              <a:gd name="connsiteY2" fmla="*/ 2763949 h 3676532"/>
              <a:gd name="connsiteX3" fmla="*/ 769661 w 2361029"/>
              <a:gd name="connsiteY3" fmla="*/ 3676532 h 3676532"/>
              <a:gd name="connsiteX4" fmla="*/ 0 w 2361029"/>
              <a:gd name="connsiteY4" fmla="*/ 3234717 h 3676532"/>
              <a:gd name="connsiteX5" fmla="*/ 0 w 2361029"/>
              <a:gd name="connsiteY5" fmla="*/ 446885 h 367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1029" h="3676532">
                <a:moveTo>
                  <a:pt x="773997" y="0"/>
                </a:moveTo>
                <a:lnTo>
                  <a:pt x="2361029" y="925683"/>
                </a:lnTo>
                <a:lnTo>
                  <a:pt x="2361029" y="2763949"/>
                </a:lnTo>
                <a:lnTo>
                  <a:pt x="769661" y="3676532"/>
                </a:lnTo>
                <a:lnTo>
                  <a:pt x="0" y="3234717"/>
                </a:lnTo>
                <a:lnTo>
                  <a:pt x="0" y="44688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16" name="Freihandform 15">
            <a:extLst>
              <a:ext uri="{FF2B5EF4-FFF2-40B4-BE49-F238E27FC236}">
                <a16:creationId xmlns:a16="http://schemas.microsoft.com/office/drawing/2014/main" id="{2BA5A58B-9440-7DAB-E7D7-3143B049FBAC}"/>
              </a:ext>
            </a:extLst>
          </p:cNvPr>
          <p:cNvSpPr/>
          <p:nvPr userDrawn="1"/>
        </p:nvSpPr>
        <p:spPr>
          <a:xfrm flipH="1">
            <a:off x="1014233" y="5253270"/>
            <a:ext cx="1710765" cy="1593273"/>
          </a:xfrm>
          <a:custGeom>
            <a:avLst/>
            <a:gdLst>
              <a:gd name="connsiteX0" fmla="*/ 852873 w 1710765"/>
              <a:gd name="connsiteY0" fmla="*/ 0 h 1593273"/>
              <a:gd name="connsiteX1" fmla="*/ 0 w 1710765"/>
              <a:gd name="connsiteY1" fmla="*/ 494134 h 1593273"/>
              <a:gd name="connsiteX2" fmla="*/ 0 w 1710765"/>
              <a:gd name="connsiteY2" fmla="*/ 1475410 h 1593273"/>
              <a:gd name="connsiteX3" fmla="*/ 206916 w 1710765"/>
              <a:gd name="connsiteY3" fmla="*/ 1593273 h 1593273"/>
              <a:gd name="connsiteX4" fmla="*/ 1502835 w 1710765"/>
              <a:gd name="connsiteY4" fmla="*/ 1593273 h 1593273"/>
              <a:gd name="connsiteX5" fmla="*/ 1709418 w 1710765"/>
              <a:gd name="connsiteY5" fmla="*/ 1475480 h 1593273"/>
              <a:gd name="connsiteX6" fmla="*/ 1710407 w 1710765"/>
              <a:gd name="connsiteY6" fmla="*/ 491803 h 1593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0765" h="1593273">
                <a:moveTo>
                  <a:pt x="852873" y="0"/>
                </a:moveTo>
                <a:lnTo>
                  <a:pt x="0" y="494134"/>
                </a:lnTo>
                <a:lnTo>
                  <a:pt x="0" y="1475410"/>
                </a:lnTo>
                <a:lnTo>
                  <a:pt x="206916" y="1593273"/>
                </a:lnTo>
                <a:lnTo>
                  <a:pt x="1502835" y="1593273"/>
                </a:lnTo>
                <a:lnTo>
                  <a:pt x="1709418" y="1475480"/>
                </a:lnTo>
                <a:cubicBezTo>
                  <a:pt x="1707864" y="1146834"/>
                  <a:pt x="1711961" y="820449"/>
                  <a:pt x="1710407" y="491803"/>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22" name="Inhaltsplatzhalter 47" descr="Klicken Sie, um ein Bild hinzuzufügen.">
            <a:extLst>
              <a:ext uri="{FF2B5EF4-FFF2-40B4-BE49-F238E27FC236}">
                <a16:creationId xmlns:a16="http://schemas.microsoft.com/office/drawing/2014/main" id="{95ADF367-2619-4E00-AB82-8FFF41D0E5C2}"/>
              </a:ext>
            </a:extLst>
          </p:cNvPr>
          <p:cNvSpPr>
            <a:spLocks noGrp="1"/>
          </p:cNvSpPr>
          <p:nvPr>
            <p:ph type="body" sz="quarter" idx="27" hasCustomPrompt="1"/>
          </p:nvPr>
        </p:nvSpPr>
        <p:spPr>
          <a:xfrm>
            <a:off x="5271609" y="1025236"/>
            <a:ext cx="5162709" cy="420683"/>
          </a:xfrm>
          <a:prstGeom prst="rect">
            <a:avLst/>
          </a:prstGeom>
        </p:spPr>
        <p:txBody>
          <a:bodyPr rtlCol="0" anchor="b">
            <a:noAutofit/>
          </a:bodyPr>
          <a:lstStyle>
            <a:lvl1pPr marL="0" indent="0" algn="l">
              <a:lnSpc>
                <a:spcPct val="100000"/>
              </a:lnSpc>
              <a:buNone/>
              <a:defRPr lang="de-DE" sz="1800" b="1" i="0">
                <a:solidFill>
                  <a:schemeClr val="bg1"/>
                </a:solidFill>
                <a:latin typeface="+mn-lt"/>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3" name="Inhaltsplatzhalter 47">
            <a:extLst>
              <a:ext uri="{FF2B5EF4-FFF2-40B4-BE49-F238E27FC236}">
                <a16:creationId xmlns:a16="http://schemas.microsoft.com/office/drawing/2014/main" id="{8CEB04CE-793E-47B4-8D80-9B82864F2CDF}"/>
              </a:ext>
            </a:extLst>
          </p:cNvPr>
          <p:cNvSpPr>
            <a:spLocks noGrp="1"/>
          </p:cNvSpPr>
          <p:nvPr>
            <p:ph type="body" sz="quarter" idx="28" hasCustomPrompt="1"/>
          </p:nvPr>
        </p:nvSpPr>
        <p:spPr>
          <a:xfrm>
            <a:off x="5271608" y="1469069"/>
            <a:ext cx="5162709" cy="1506166"/>
          </a:xfrm>
          <a:prstGeom prst="rect">
            <a:avLst/>
          </a:prstGeom>
        </p:spPr>
        <p:txBody>
          <a:bodyPr rtlCol="0">
            <a:noAutofit/>
          </a:bodyPr>
          <a:lstStyle>
            <a:lvl1pPr marL="228600" indent="-228600" algn="l">
              <a:lnSpc>
                <a:spcPct val="100000"/>
              </a:lnSpc>
              <a:spcBef>
                <a:spcPts val="0"/>
              </a:spcBef>
              <a:spcAft>
                <a:spcPts val="600"/>
              </a:spcAft>
              <a:buFont typeface="Arial" panose="020B0604020202020204" pitchFamily="34" charset="0"/>
              <a:buChar char="•"/>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24" name="Inhaltsplatzhalter 47" descr="Klicken Sie, um ein Bild hinzuzufügen.">
            <a:extLst>
              <a:ext uri="{FF2B5EF4-FFF2-40B4-BE49-F238E27FC236}">
                <a16:creationId xmlns:a16="http://schemas.microsoft.com/office/drawing/2014/main" id="{067BF8FD-2643-4122-BE3E-63F413244ECB}"/>
              </a:ext>
            </a:extLst>
          </p:cNvPr>
          <p:cNvSpPr>
            <a:spLocks noGrp="1"/>
          </p:cNvSpPr>
          <p:nvPr>
            <p:ph type="body" sz="quarter" idx="29" hasCustomPrompt="1"/>
          </p:nvPr>
        </p:nvSpPr>
        <p:spPr>
          <a:xfrm>
            <a:off x="5271609" y="2984685"/>
            <a:ext cx="5162709" cy="420683"/>
          </a:xfrm>
          <a:prstGeom prst="rect">
            <a:avLst/>
          </a:prstGeom>
        </p:spPr>
        <p:txBody>
          <a:bodyPr rtlCol="0" anchor="b">
            <a:noAutofit/>
          </a:bodyPr>
          <a:lstStyle>
            <a:lvl1pPr marL="0" indent="0" algn="l">
              <a:lnSpc>
                <a:spcPct val="100000"/>
              </a:lnSpc>
              <a:buNone/>
              <a:defRPr lang="de-DE" sz="1800" b="1" i="0">
                <a:solidFill>
                  <a:schemeClr val="bg1"/>
                </a:solidFill>
                <a:latin typeface="+mn-lt"/>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6" name="Inhaltsplatzhalter 47" descr="Klicken Sie, um ein Bild hinzuzufügen.">
            <a:extLst>
              <a:ext uri="{FF2B5EF4-FFF2-40B4-BE49-F238E27FC236}">
                <a16:creationId xmlns:a16="http://schemas.microsoft.com/office/drawing/2014/main" id="{02260D10-FEA1-48A7-B544-FAEEAECF5DE2}"/>
              </a:ext>
            </a:extLst>
          </p:cNvPr>
          <p:cNvSpPr>
            <a:spLocks noGrp="1"/>
          </p:cNvSpPr>
          <p:nvPr>
            <p:ph type="body" sz="quarter" idx="31" hasCustomPrompt="1"/>
          </p:nvPr>
        </p:nvSpPr>
        <p:spPr>
          <a:xfrm>
            <a:off x="5271607" y="4597473"/>
            <a:ext cx="5162709" cy="421399"/>
          </a:xfrm>
          <a:prstGeom prst="rect">
            <a:avLst/>
          </a:prstGeom>
        </p:spPr>
        <p:txBody>
          <a:bodyPr rtlCol="0" anchor="b">
            <a:noAutofit/>
          </a:bodyPr>
          <a:lstStyle>
            <a:lvl1pPr marL="0" indent="0" algn="l">
              <a:lnSpc>
                <a:spcPct val="100000"/>
              </a:lnSpc>
              <a:buNone/>
              <a:defRPr lang="de-DE" sz="1800" b="1" i="0">
                <a:solidFill>
                  <a:schemeClr val="bg1"/>
                </a:solidFill>
                <a:latin typeface="+mn-lt"/>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0" name="Inhaltsplatzhalter 47">
            <a:extLst>
              <a:ext uri="{FF2B5EF4-FFF2-40B4-BE49-F238E27FC236}">
                <a16:creationId xmlns:a16="http://schemas.microsoft.com/office/drawing/2014/main" id="{64584B30-8BCF-4D75-8A6C-FD82347CC7B6}"/>
              </a:ext>
            </a:extLst>
          </p:cNvPr>
          <p:cNvSpPr>
            <a:spLocks noGrp="1"/>
          </p:cNvSpPr>
          <p:nvPr>
            <p:ph type="body" sz="quarter" idx="34" hasCustomPrompt="1"/>
          </p:nvPr>
        </p:nvSpPr>
        <p:spPr>
          <a:xfrm>
            <a:off x="5271608" y="3419684"/>
            <a:ext cx="5162709" cy="1177789"/>
          </a:xfrm>
          <a:prstGeom prst="rect">
            <a:avLst/>
          </a:prstGeom>
        </p:spPr>
        <p:txBody>
          <a:bodyPr rtlCol="0">
            <a:noAutofit/>
          </a:bodyPr>
          <a:lstStyle>
            <a:lvl1pPr marL="228600" indent="-228600" algn="l">
              <a:lnSpc>
                <a:spcPct val="100000"/>
              </a:lnSpc>
              <a:spcBef>
                <a:spcPts val="0"/>
              </a:spcBef>
              <a:spcAft>
                <a:spcPts val="600"/>
              </a:spcAft>
              <a:buFont typeface="Arial" panose="020B0604020202020204" pitchFamily="34" charset="0"/>
              <a:buChar char="•"/>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28" name="Inhaltsplatzhalter 47">
            <a:extLst>
              <a:ext uri="{FF2B5EF4-FFF2-40B4-BE49-F238E27FC236}">
                <a16:creationId xmlns:a16="http://schemas.microsoft.com/office/drawing/2014/main" id="{A4A25056-27FA-4039-ACFA-6624F778712A}"/>
              </a:ext>
            </a:extLst>
          </p:cNvPr>
          <p:cNvSpPr>
            <a:spLocks noGrp="1"/>
          </p:cNvSpPr>
          <p:nvPr>
            <p:ph type="body" sz="quarter" idx="35" hasCustomPrompt="1"/>
          </p:nvPr>
        </p:nvSpPr>
        <p:spPr>
          <a:xfrm>
            <a:off x="5271608" y="5041922"/>
            <a:ext cx="5162709" cy="1635938"/>
          </a:xfrm>
          <a:prstGeom prst="rect">
            <a:avLst/>
          </a:prstGeom>
        </p:spPr>
        <p:txBody>
          <a:bodyPr rtlCol="0">
            <a:noAutofit/>
          </a:bodyPr>
          <a:lstStyle>
            <a:lvl1pPr marL="228600" indent="-228600" algn="l">
              <a:lnSpc>
                <a:spcPct val="100000"/>
              </a:lnSpc>
              <a:spcBef>
                <a:spcPts val="0"/>
              </a:spcBef>
              <a:spcAft>
                <a:spcPts val="600"/>
              </a:spcAft>
              <a:buFont typeface="Arial" panose="020B0604020202020204" pitchFamily="34" charset="0"/>
              <a:buChar char="•"/>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27" name="Freihandform: Form 24">
            <a:extLst>
              <a:ext uri="{FF2B5EF4-FFF2-40B4-BE49-F238E27FC236}">
                <a16:creationId xmlns:a16="http://schemas.microsoft.com/office/drawing/2014/main" id="{A23F9759-CF52-CE45-5E22-9678534685A7}"/>
              </a:ext>
            </a:extLst>
          </p:cNvPr>
          <p:cNvSpPr/>
          <p:nvPr userDrawn="1"/>
        </p:nvSpPr>
        <p:spPr>
          <a:xfrm flipH="1">
            <a:off x="2631891" y="4699053"/>
            <a:ext cx="668814" cy="784693"/>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6" name="Titel 5">
            <a:extLst>
              <a:ext uri="{FF2B5EF4-FFF2-40B4-BE49-F238E27FC236}">
                <a16:creationId xmlns:a16="http://schemas.microsoft.com/office/drawing/2014/main" id="{5D84FCC1-368D-680C-31AA-597C3AAF4232}"/>
              </a:ext>
            </a:extLst>
          </p:cNvPr>
          <p:cNvSpPr>
            <a:spLocks noGrp="1"/>
          </p:cNvSpPr>
          <p:nvPr>
            <p:ph type="title"/>
          </p:nvPr>
        </p:nvSpPr>
        <p:spPr>
          <a:xfrm>
            <a:off x="502665" y="707105"/>
            <a:ext cx="3994173" cy="2277580"/>
          </a:xfrm>
        </p:spPr>
        <p:txBody>
          <a:bodyPr rtlCol="0" anchor="t">
            <a:noAutofit/>
          </a:bodyPr>
          <a:lstStyle>
            <a:defPPr>
              <a:defRPr lang="de-DE"/>
            </a:defPPr>
          </a:lstStyle>
          <a:p>
            <a:pPr rtl="0"/>
            <a:r>
              <a:rPr lang="de-DE"/>
              <a:t>Mastertitelformat bearbeiten</a:t>
            </a:r>
            <a:endParaRPr lang="de-DE" dirty="0"/>
          </a:p>
        </p:txBody>
      </p:sp>
      <p:sp>
        <p:nvSpPr>
          <p:cNvPr id="18" name="Bildplatzhalter 2">
            <a:extLst>
              <a:ext uri="{FF2B5EF4-FFF2-40B4-BE49-F238E27FC236}">
                <a16:creationId xmlns:a16="http://schemas.microsoft.com/office/drawing/2014/main" id="{E53E8C9F-CD73-30CD-1F24-20F2E6149D58}"/>
              </a:ext>
            </a:extLst>
          </p:cNvPr>
          <p:cNvSpPr>
            <a:spLocks noGrp="1"/>
          </p:cNvSpPr>
          <p:nvPr>
            <p:ph type="pic" sz="quarter" idx="36"/>
          </p:nvPr>
        </p:nvSpPr>
        <p:spPr>
          <a:xfrm>
            <a:off x="4734172" y="1141669"/>
            <a:ext cx="507778" cy="565882"/>
          </a:xfrm>
        </p:spPr>
        <p:txBody>
          <a:bodyPr lIns="0" rIns="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e-DE"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de-DE"/>
            </a:pPr>
            <a:r>
              <a:rPr lang="de-DE"/>
              <a:t>Bild durch Klicken auf Symbol hinzufügen</a:t>
            </a:r>
            <a:endParaRPr lang="de-DE" dirty="0"/>
          </a:p>
        </p:txBody>
      </p:sp>
      <p:sp>
        <p:nvSpPr>
          <p:cNvPr id="19" name="Bildplatzhalter 2">
            <a:extLst>
              <a:ext uri="{FF2B5EF4-FFF2-40B4-BE49-F238E27FC236}">
                <a16:creationId xmlns:a16="http://schemas.microsoft.com/office/drawing/2014/main" id="{CE61E189-349E-0076-EA43-7BCB6E24CE86}"/>
              </a:ext>
            </a:extLst>
          </p:cNvPr>
          <p:cNvSpPr>
            <a:spLocks noGrp="1"/>
          </p:cNvSpPr>
          <p:nvPr>
            <p:ph type="pic" sz="quarter" idx="37"/>
          </p:nvPr>
        </p:nvSpPr>
        <p:spPr>
          <a:xfrm>
            <a:off x="4724705" y="3105650"/>
            <a:ext cx="536270" cy="565882"/>
          </a:xfrm>
        </p:spPr>
        <p:txBody>
          <a:bodyPr lIns="0" rIns="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e-DE"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de-DE"/>
            </a:pPr>
            <a:r>
              <a:rPr lang="de-DE"/>
              <a:t>Bild durch Klicken auf Symbol hinzufügen</a:t>
            </a:r>
            <a:endParaRPr lang="de-DE" dirty="0"/>
          </a:p>
        </p:txBody>
      </p:sp>
      <p:sp>
        <p:nvSpPr>
          <p:cNvPr id="21" name="Bildplatzhalter 2">
            <a:extLst>
              <a:ext uri="{FF2B5EF4-FFF2-40B4-BE49-F238E27FC236}">
                <a16:creationId xmlns:a16="http://schemas.microsoft.com/office/drawing/2014/main" id="{68B04572-5D47-C3DF-CDEA-15EC646EA8FE}"/>
              </a:ext>
            </a:extLst>
          </p:cNvPr>
          <p:cNvSpPr>
            <a:spLocks noGrp="1"/>
          </p:cNvSpPr>
          <p:nvPr>
            <p:ph type="pic" sz="quarter" idx="38"/>
          </p:nvPr>
        </p:nvSpPr>
        <p:spPr>
          <a:xfrm>
            <a:off x="4714069" y="4716041"/>
            <a:ext cx="536270" cy="565882"/>
          </a:xfrm>
        </p:spPr>
        <p:txBody>
          <a:bodyPr lIns="0" rIns="0"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e-DE" sz="800">
                <a:latin typeface="Abadi" panose="020B0604020104020204" pitchFamily="34"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de-DE"/>
            </a:pPr>
            <a:r>
              <a:rPr lang="de-DE"/>
              <a:t>Bild durch Klicken auf Symbol hinzufügen</a:t>
            </a:r>
            <a:endParaRPr lang="de-DE" dirty="0"/>
          </a:p>
        </p:txBody>
      </p:sp>
      <p:sp>
        <p:nvSpPr>
          <p:cNvPr id="5" name="Foliennummernplatzhalter 4">
            <a:extLst>
              <a:ext uri="{FF2B5EF4-FFF2-40B4-BE49-F238E27FC236}">
                <a16:creationId xmlns:a16="http://schemas.microsoft.com/office/drawing/2014/main" id="{2446A453-65E1-B688-A3F9-EA0AA347DDEA}"/>
              </a:ext>
            </a:extLst>
          </p:cNvPr>
          <p:cNvSpPr>
            <a:spLocks noGrp="1"/>
          </p:cNvSpPr>
          <p:nvPr>
            <p:ph type="sldNum" sz="quarter" idx="40"/>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2662113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usammenfassung">
    <p:spTree>
      <p:nvGrpSpPr>
        <p:cNvPr id="1" name=""/>
        <p:cNvGrpSpPr/>
        <p:nvPr/>
      </p:nvGrpSpPr>
      <p:grpSpPr>
        <a:xfrm>
          <a:off x="0" y="0"/>
          <a:ext cx="0" cy="0"/>
          <a:chOff x="0" y="0"/>
          <a:chExt cx="0" cy="0"/>
        </a:xfrm>
      </p:grpSpPr>
      <p:sp>
        <p:nvSpPr>
          <p:cNvPr id="8" name="Inhaltsplatzhalter 47">
            <a:extLst>
              <a:ext uri="{FF2B5EF4-FFF2-40B4-BE49-F238E27FC236}">
                <a16:creationId xmlns:a16="http://schemas.microsoft.com/office/drawing/2014/main" id="{3EDD8D3E-653B-4A9E-9868-3B013A65FE9F}"/>
              </a:ext>
            </a:extLst>
          </p:cNvPr>
          <p:cNvSpPr>
            <a:spLocks noGrp="1"/>
          </p:cNvSpPr>
          <p:nvPr>
            <p:ph type="pic" sz="quarter" idx="48"/>
          </p:nvPr>
        </p:nvSpPr>
        <p:spPr>
          <a:xfrm>
            <a:off x="7493157" y="529148"/>
            <a:ext cx="4248873" cy="473113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a:ln w="19050">
            <a:solidFill>
              <a:schemeClr val="tx1"/>
            </a:solidFill>
          </a:ln>
        </p:spPr>
        <p:txBody>
          <a:bodyPr rtlCol="0" anchor="ctr">
            <a:noAutofit/>
          </a:bodyPr>
          <a:lstStyle>
            <a:lvl1pPr marL="0" indent="0" algn="ctr">
              <a:buNone/>
              <a:defRPr lang="de-DE">
                <a:solidFill>
                  <a:schemeClr val="bg1"/>
                </a:solidFill>
              </a:defRPr>
            </a:lvl1pPr>
          </a:lstStyle>
          <a:p>
            <a:pPr rtl="0"/>
            <a:r>
              <a:rPr lang="de-DE"/>
              <a:t>Bild durch Klicken auf Symbol hinzufügen</a:t>
            </a:r>
            <a:endParaRPr lang="de-DE" altLang="en-US"/>
          </a:p>
        </p:txBody>
      </p:sp>
      <p:sp>
        <p:nvSpPr>
          <p:cNvPr id="18" name="Inhaltsplatzhalter 47">
            <a:extLst>
              <a:ext uri="{FF2B5EF4-FFF2-40B4-BE49-F238E27FC236}">
                <a16:creationId xmlns:a16="http://schemas.microsoft.com/office/drawing/2014/main" id="{DD4E6A9F-7400-917B-6A6B-6BAB445E85FA}"/>
              </a:ext>
            </a:extLst>
          </p:cNvPr>
          <p:cNvSpPr>
            <a:spLocks noGrp="1"/>
          </p:cNvSpPr>
          <p:nvPr>
            <p:ph type="body" sz="quarter" idx="28" hasCustomPrompt="1"/>
          </p:nvPr>
        </p:nvSpPr>
        <p:spPr>
          <a:xfrm>
            <a:off x="517427" y="3253120"/>
            <a:ext cx="4959822" cy="2007158"/>
          </a:xfrm>
          <a:prstGeom prst="rect">
            <a:avLst/>
          </a:prstGeom>
        </p:spPr>
        <p:txBody>
          <a:bodyPr rtlCol="0">
            <a:noAutofit/>
          </a:bodyPr>
          <a:lstStyle>
            <a:lvl1pPr marL="0" indent="0">
              <a:lnSpc>
                <a:spcPct val="100000"/>
              </a:lnSpc>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19" name="Freihandform: Form 25">
            <a:extLst>
              <a:ext uri="{FF2B5EF4-FFF2-40B4-BE49-F238E27FC236}">
                <a16:creationId xmlns:a16="http://schemas.microsoft.com/office/drawing/2014/main" id="{D7BBD3E8-D5DD-C21F-3792-4880373CCDCC}"/>
              </a:ext>
            </a:extLst>
          </p:cNvPr>
          <p:cNvSpPr/>
          <p:nvPr userDrawn="1"/>
        </p:nvSpPr>
        <p:spPr>
          <a:xfrm flipH="1">
            <a:off x="7400972" y="4594440"/>
            <a:ext cx="1347680" cy="158117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20" name="Freihandform: Form 11">
            <a:extLst>
              <a:ext uri="{FF2B5EF4-FFF2-40B4-BE49-F238E27FC236}">
                <a16:creationId xmlns:a16="http://schemas.microsoft.com/office/drawing/2014/main" id="{FC461D80-0CAC-62E5-726A-63B48BEF3F25}"/>
              </a:ext>
            </a:extLst>
          </p:cNvPr>
          <p:cNvSpPr/>
          <p:nvPr userDrawn="1"/>
        </p:nvSpPr>
        <p:spPr>
          <a:xfrm>
            <a:off x="6521016" y="4772906"/>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Titel 2">
            <a:extLst>
              <a:ext uri="{FF2B5EF4-FFF2-40B4-BE49-F238E27FC236}">
                <a16:creationId xmlns:a16="http://schemas.microsoft.com/office/drawing/2014/main" id="{D4944167-AFE9-AE61-AF44-B9AEE24D17D8}"/>
              </a:ext>
            </a:extLst>
          </p:cNvPr>
          <p:cNvSpPr>
            <a:spLocks noGrp="1"/>
          </p:cNvSpPr>
          <p:nvPr>
            <p:ph type="title"/>
          </p:nvPr>
        </p:nvSpPr>
        <p:spPr>
          <a:xfrm>
            <a:off x="517427" y="2497488"/>
            <a:ext cx="9823998" cy="1325563"/>
          </a:xfrm>
        </p:spPr>
        <p:txBody>
          <a:bodyPr rtlCol="0" anchor="t">
            <a:noAutofit/>
          </a:bodyPr>
          <a:lstStyle>
            <a:defPPr>
              <a:defRPr lang="de-DE"/>
            </a:defPPr>
          </a:lstStyle>
          <a:p>
            <a:pPr rtl="0"/>
            <a:r>
              <a:rPr lang="de-DE"/>
              <a:t>Mastertitelformat bearbeiten</a:t>
            </a:r>
            <a:endParaRPr lang="de-DE" dirty="0"/>
          </a:p>
        </p:txBody>
      </p:sp>
      <p:sp>
        <p:nvSpPr>
          <p:cNvPr id="2" name="Fußzeilenplatzhalter 1">
            <a:extLst>
              <a:ext uri="{FF2B5EF4-FFF2-40B4-BE49-F238E27FC236}">
                <a16:creationId xmlns:a16="http://schemas.microsoft.com/office/drawing/2014/main" id="{47268D53-92DA-7335-4DAB-83485CAF3FE9}"/>
              </a:ext>
            </a:extLst>
          </p:cNvPr>
          <p:cNvSpPr>
            <a:spLocks noGrp="1"/>
          </p:cNvSpPr>
          <p:nvPr>
            <p:ph type="ftr" sz="quarter" idx="49"/>
          </p:nvPr>
        </p:nvSpPr>
        <p:spPr/>
        <p:txBody>
          <a:bodyPr rtlCol="0">
            <a:noAutofit/>
          </a:bodyPr>
          <a:lstStyle>
            <a:defPPr>
              <a:defRPr lang="de-DE"/>
            </a:defPPr>
          </a:lstStyle>
          <a:p>
            <a:pPr rtl="0"/>
            <a:r>
              <a:rPr lang="de-DE" noProof="0"/>
              <a:t>Präsentationstitel</a:t>
            </a:r>
          </a:p>
        </p:txBody>
      </p:sp>
      <p:sp>
        <p:nvSpPr>
          <p:cNvPr id="6" name="Foliennummernplatzhalter 5">
            <a:extLst>
              <a:ext uri="{FF2B5EF4-FFF2-40B4-BE49-F238E27FC236}">
                <a16:creationId xmlns:a16="http://schemas.microsoft.com/office/drawing/2014/main" id="{9F9FCB16-3643-AB04-D20E-A14FFE07F67C}"/>
              </a:ext>
            </a:extLst>
          </p:cNvPr>
          <p:cNvSpPr>
            <a:spLocks noGrp="1"/>
          </p:cNvSpPr>
          <p:nvPr>
            <p:ph type="sldNum" sz="quarter" idx="50"/>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3213276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nke">
    <p:spTree>
      <p:nvGrpSpPr>
        <p:cNvPr id="1" name=""/>
        <p:cNvGrpSpPr/>
        <p:nvPr/>
      </p:nvGrpSpPr>
      <p:grpSpPr>
        <a:xfrm>
          <a:off x="0" y="0"/>
          <a:ext cx="0" cy="0"/>
          <a:chOff x="0" y="0"/>
          <a:chExt cx="0" cy="0"/>
        </a:xfrm>
      </p:grpSpPr>
      <p:sp>
        <p:nvSpPr>
          <p:cNvPr id="47" name="Freihandform 46">
            <a:extLst>
              <a:ext uri="{FF2B5EF4-FFF2-40B4-BE49-F238E27FC236}">
                <a16:creationId xmlns:a16="http://schemas.microsoft.com/office/drawing/2014/main" id="{39B50CEE-D9F9-B5CD-C274-BEAA5EAB37E3}"/>
              </a:ext>
            </a:extLst>
          </p:cNvPr>
          <p:cNvSpPr/>
          <p:nvPr userDrawn="1"/>
        </p:nvSpPr>
        <p:spPr>
          <a:xfrm>
            <a:off x="410352" y="12435"/>
            <a:ext cx="1455521" cy="1019127"/>
          </a:xfrm>
          <a:custGeom>
            <a:avLst/>
            <a:gdLst>
              <a:gd name="connsiteX0" fmla="*/ 219223 w 1455521"/>
              <a:gd name="connsiteY0" fmla="*/ 0 h 1019127"/>
              <a:gd name="connsiteX1" fmla="*/ 1236298 w 1455521"/>
              <a:gd name="connsiteY1" fmla="*/ 0 h 1019127"/>
              <a:gd name="connsiteX2" fmla="*/ 1455521 w 1455521"/>
              <a:gd name="connsiteY2" fmla="*/ 385779 h 1019127"/>
              <a:gd name="connsiteX3" fmla="*/ 1095615 w 1455521"/>
              <a:gd name="connsiteY3" fmla="*/ 1019127 h 1019127"/>
              <a:gd name="connsiteX4" fmla="*/ 359906 w 1455521"/>
              <a:gd name="connsiteY4" fmla="*/ 1019127 h 1019127"/>
              <a:gd name="connsiteX5" fmla="*/ 0 w 1455521"/>
              <a:gd name="connsiteY5" fmla="*/ 385779 h 101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1019127">
                <a:moveTo>
                  <a:pt x="219223" y="0"/>
                </a:moveTo>
                <a:lnTo>
                  <a:pt x="1236298" y="0"/>
                </a:lnTo>
                <a:lnTo>
                  <a:pt x="1455521" y="385779"/>
                </a:lnTo>
                <a:lnTo>
                  <a:pt x="1095615" y="1019127"/>
                </a:lnTo>
                <a:lnTo>
                  <a:pt x="359906" y="1019127"/>
                </a:lnTo>
                <a:lnTo>
                  <a:pt x="0" y="385779"/>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9" name="Sechseck 15">
            <a:extLst>
              <a:ext uri="{FF2B5EF4-FFF2-40B4-BE49-F238E27FC236}">
                <a16:creationId xmlns:a16="http://schemas.microsoft.com/office/drawing/2014/main" id="{93831F6E-A0DA-46E5-AF13-ED5D9ABF108D}"/>
              </a:ext>
            </a:extLst>
          </p:cNvPr>
          <p:cNvSpPr/>
          <p:nvPr userDrawn="1"/>
        </p:nvSpPr>
        <p:spPr>
          <a:xfrm>
            <a:off x="1579486" y="450004"/>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10" name="Sechseck 17">
            <a:extLst>
              <a:ext uri="{FF2B5EF4-FFF2-40B4-BE49-F238E27FC236}">
                <a16:creationId xmlns:a16="http://schemas.microsoft.com/office/drawing/2014/main" id="{18B06ECC-5FA7-4ACA-86BF-694240D0C05B}"/>
              </a:ext>
            </a:extLst>
          </p:cNvPr>
          <p:cNvSpPr/>
          <p:nvPr userDrawn="1"/>
        </p:nvSpPr>
        <p:spPr>
          <a:xfrm>
            <a:off x="412218" y="1136470"/>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11" name="Sechseck 19">
            <a:extLst>
              <a:ext uri="{FF2B5EF4-FFF2-40B4-BE49-F238E27FC236}">
                <a16:creationId xmlns:a16="http://schemas.microsoft.com/office/drawing/2014/main" id="{089AA305-8FFC-46A5-B806-D5D78320D0CD}"/>
              </a:ext>
            </a:extLst>
          </p:cNvPr>
          <p:cNvSpPr/>
          <p:nvPr userDrawn="1"/>
        </p:nvSpPr>
        <p:spPr>
          <a:xfrm>
            <a:off x="1580070" y="1812437"/>
            <a:ext cx="1455521" cy="1266696"/>
          </a:xfrm>
          <a:prstGeom prst="hexagon">
            <a:avLst>
              <a:gd name="adj" fmla="val 28413"/>
              <a:gd name="vf" fmla="val 11547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12" name="Sechseck 21">
            <a:extLst>
              <a:ext uri="{FF2B5EF4-FFF2-40B4-BE49-F238E27FC236}">
                <a16:creationId xmlns:a16="http://schemas.microsoft.com/office/drawing/2014/main" id="{DB2D65ED-32BC-44B2-92F3-E16717051CA1}"/>
              </a:ext>
            </a:extLst>
          </p:cNvPr>
          <p:cNvSpPr/>
          <p:nvPr userDrawn="1"/>
        </p:nvSpPr>
        <p:spPr>
          <a:xfrm>
            <a:off x="3953772" y="4582171"/>
            <a:ext cx="1455521" cy="1266696"/>
          </a:xfrm>
          <a:prstGeom prst="hexagon">
            <a:avLst>
              <a:gd name="adj" fmla="val 28413"/>
              <a:gd name="vf" fmla="val 115470"/>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44" name="Freihandform 43">
            <a:extLst>
              <a:ext uri="{FF2B5EF4-FFF2-40B4-BE49-F238E27FC236}">
                <a16:creationId xmlns:a16="http://schemas.microsoft.com/office/drawing/2014/main" id="{6100186E-95B0-AB29-6F1D-DBFBAA566DB2}"/>
              </a:ext>
            </a:extLst>
          </p:cNvPr>
          <p:cNvSpPr/>
          <p:nvPr userDrawn="1"/>
        </p:nvSpPr>
        <p:spPr>
          <a:xfrm>
            <a:off x="3955762" y="5952136"/>
            <a:ext cx="1455521" cy="932559"/>
          </a:xfrm>
          <a:custGeom>
            <a:avLst/>
            <a:gdLst>
              <a:gd name="connsiteX0" fmla="*/ 359906 w 1455521"/>
              <a:gd name="connsiteY0" fmla="*/ 0 h 932559"/>
              <a:gd name="connsiteX1" fmla="*/ 1095615 w 1455521"/>
              <a:gd name="connsiteY1" fmla="*/ 0 h 932559"/>
              <a:gd name="connsiteX2" fmla="*/ 1455521 w 1455521"/>
              <a:gd name="connsiteY2" fmla="*/ 633348 h 932559"/>
              <a:gd name="connsiteX3" fmla="*/ 1285492 w 1455521"/>
              <a:gd name="connsiteY3" fmla="*/ 932559 h 932559"/>
              <a:gd name="connsiteX4" fmla="*/ 170030 w 1455521"/>
              <a:gd name="connsiteY4" fmla="*/ 932559 h 932559"/>
              <a:gd name="connsiteX5" fmla="*/ 0 w 1455521"/>
              <a:gd name="connsiteY5" fmla="*/ 633348 h 932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32559">
                <a:moveTo>
                  <a:pt x="359906" y="0"/>
                </a:moveTo>
                <a:lnTo>
                  <a:pt x="1095615" y="0"/>
                </a:lnTo>
                <a:lnTo>
                  <a:pt x="1455521" y="633348"/>
                </a:lnTo>
                <a:lnTo>
                  <a:pt x="1285492" y="932559"/>
                </a:lnTo>
                <a:lnTo>
                  <a:pt x="170030" y="932559"/>
                </a:lnTo>
                <a:lnTo>
                  <a:pt x="0" y="633348"/>
                </a:lnTo>
                <a:close/>
              </a:path>
            </a:pathLst>
          </a:cu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14" name="Sechseck 27">
            <a:extLst>
              <a:ext uri="{FF2B5EF4-FFF2-40B4-BE49-F238E27FC236}">
                <a16:creationId xmlns:a16="http://schemas.microsoft.com/office/drawing/2014/main" id="{5275D449-7441-440B-8584-96D25256F24D}"/>
              </a:ext>
            </a:extLst>
          </p:cNvPr>
          <p:cNvSpPr/>
          <p:nvPr userDrawn="1"/>
        </p:nvSpPr>
        <p:spPr>
          <a:xfrm>
            <a:off x="2783996" y="5245443"/>
            <a:ext cx="1455521" cy="1266696"/>
          </a:xfrm>
          <a:prstGeom prst="hexagon">
            <a:avLst>
              <a:gd name="adj" fmla="val 28413"/>
              <a:gd name="vf" fmla="val 11547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15" name="Sechseck 28">
            <a:extLst>
              <a:ext uri="{FF2B5EF4-FFF2-40B4-BE49-F238E27FC236}">
                <a16:creationId xmlns:a16="http://schemas.microsoft.com/office/drawing/2014/main" id="{94CFCD79-F5CD-4175-96DE-1AC2E1999DB6}"/>
              </a:ext>
            </a:extLst>
          </p:cNvPr>
          <p:cNvSpPr/>
          <p:nvPr userDrawn="1"/>
        </p:nvSpPr>
        <p:spPr>
          <a:xfrm>
            <a:off x="2767144" y="3880620"/>
            <a:ext cx="1455521" cy="1266696"/>
          </a:xfrm>
          <a:prstGeom prst="hexagon">
            <a:avLst>
              <a:gd name="adj" fmla="val 28413"/>
              <a:gd name="vf" fmla="val 11547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43" name="Freihandform 42">
            <a:extLst>
              <a:ext uri="{FF2B5EF4-FFF2-40B4-BE49-F238E27FC236}">
                <a16:creationId xmlns:a16="http://schemas.microsoft.com/office/drawing/2014/main" id="{C8667104-E096-23C3-4C2C-5277C2AF5C57}"/>
              </a:ext>
            </a:extLst>
          </p:cNvPr>
          <p:cNvSpPr/>
          <p:nvPr userDrawn="1"/>
        </p:nvSpPr>
        <p:spPr>
          <a:xfrm>
            <a:off x="3702" y="448131"/>
            <a:ext cx="678871" cy="1266696"/>
          </a:xfrm>
          <a:custGeom>
            <a:avLst/>
            <a:gdLst>
              <a:gd name="connsiteX0" fmla="*/ 0 w 678871"/>
              <a:gd name="connsiteY0" fmla="*/ 0 h 1266696"/>
              <a:gd name="connsiteX1" fmla="*/ 318965 w 678871"/>
              <a:gd name="connsiteY1" fmla="*/ 0 h 1266696"/>
              <a:gd name="connsiteX2" fmla="*/ 678871 w 678871"/>
              <a:gd name="connsiteY2" fmla="*/ 633348 h 1266696"/>
              <a:gd name="connsiteX3" fmla="*/ 318965 w 678871"/>
              <a:gd name="connsiteY3" fmla="*/ 1266696 h 1266696"/>
              <a:gd name="connsiteX4" fmla="*/ 0 w 678871"/>
              <a:gd name="connsiteY4" fmla="*/ 1266696 h 1266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871" h="1266696">
                <a:moveTo>
                  <a:pt x="0" y="0"/>
                </a:moveTo>
                <a:lnTo>
                  <a:pt x="318965" y="0"/>
                </a:lnTo>
                <a:lnTo>
                  <a:pt x="678871" y="633348"/>
                </a:lnTo>
                <a:lnTo>
                  <a:pt x="318965" y="1266696"/>
                </a:lnTo>
                <a:lnTo>
                  <a:pt x="0" y="1266696"/>
                </a:lnTo>
                <a:close/>
              </a:path>
            </a:pathLst>
          </a:cu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18" name="Sechseck 31">
            <a:extLst>
              <a:ext uri="{FF2B5EF4-FFF2-40B4-BE49-F238E27FC236}">
                <a16:creationId xmlns:a16="http://schemas.microsoft.com/office/drawing/2014/main" id="{61BB4AB0-7C5C-4697-A25B-0AFD8754AB52}"/>
              </a:ext>
            </a:extLst>
          </p:cNvPr>
          <p:cNvSpPr/>
          <p:nvPr userDrawn="1"/>
        </p:nvSpPr>
        <p:spPr>
          <a:xfrm>
            <a:off x="1580353" y="3182793"/>
            <a:ext cx="1455521" cy="1266696"/>
          </a:xfrm>
          <a:prstGeom prst="hexagon">
            <a:avLst>
              <a:gd name="adj" fmla="val 28413"/>
              <a:gd name="vf" fmla="val 115470"/>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46" name="Freihandform 45">
            <a:extLst>
              <a:ext uri="{FF2B5EF4-FFF2-40B4-BE49-F238E27FC236}">
                <a16:creationId xmlns:a16="http://schemas.microsoft.com/office/drawing/2014/main" id="{2363FF00-E570-D743-258E-E9FEF4F02A08}"/>
              </a:ext>
            </a:extLst>
          </p:cNvPr>
          <p:cNvSpPr/>
          <p:nvPr userDrawn="1"/>
        </p:nvSpPr>
        <p:spPr>
          <a:xfrm>
            <a:off x="6334981" y="5962237"/>
            <a:ext cx="1455521" cy="901561"/>
          </a:xfrm>
          <a:custGeom>
            <a:avLst/>
            <a:gdLst>
              <a:gd name="connsiteX0" fmla="*/ 359906 w 1455521"/>
              <a:gd name="connsiteY0" fmla="*/ 0 h 901561"/>
              <a:gd name="connsiteX1" fmla="*/ 1095615 w 1455521"/>
              <a:gd name="connsiteY1" fmla="*/ 0 h 901561"/>
              <a:gd name="connsiteX2" fmla="*/ 1455521 w 1455521"/>
              <a:gd name="connsiteY2" fmla="*/ 633348 h 901561"/>
              <a:gd name="connsiteX3" fmla="*/ 1303107 w 1455521"/>
              <a:gd name="connsiteY3" fmla="*/ 901561 h 901561"/>
              <a:gd name="connsiteX4" fmla="*/ 152415 w 1455521"/>
              <a:gd name="connsiteY4" fmla="*/ 901561 h 901561"/>
              <a:gd name="connsiteX5" fmla="*/ 0 w 1455521"/>
              <a:gd name="connsiteY5" fmla="*/ 633348 h 90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21" h="901561">
                <a:moveTo>
                  <a:pt x="359906" y="0"/>
                </a:moveTo>
                <a:lnTo>
                  <a:pt x="1095615" y="0"/>
                </a:lnTo>
                <a:lnTo>
                  <a:pt x="1455521" y="633348"/>
                </a:lnTo>
                <a:lnTo>
                  <a:pt x="1303107" y="901561"/>
                </a:lnTo>
                <a:lnTo>
                  <a:pt x="152415" y="901561"/>
                </a:lnTo>
                <a:lnTo>
                  <a:pt x="0" y="633348"/>
                </a:lnTo>
                <a:close/>
              </a:path>
            </a:pathLst>
          </a:custGeom>
          <a:noFill/>
          <a:ln w="19050">
            <a:solidFill>
              <a:srgbClr val="98432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28" name="Inhaltsplatzhalter 47">
            <a:extLst>
              <a:ext uri="{FF2B5EF4-FFF2-40B4-BE49-F238E27FC236}">
                <a16:creationId xmlns:a16="http://schemas.microsoft.com/office/drawing/2014/main" id="{073CD90F-1E45-47EC-B558-D5F638F5FE6F}"/>
              </a:ext>
            </a:extLst>
          </p:cNvPr>
          <p:cNvSpPr>
            <a:spLocks noGrp="1"/>
          </p:cNvSpPr>
          <p:nvPr>
            <p:ph type="pic" sz="quarter" idx="48"/>
          </p:nvPr>
        </p:nvSpPr>
        <p:spPr>
          <a:xfrm>
            <a:off x="2754948" y="2502098"/>
            <a:ext cx="1465840" cy="1289394"/>
          </a:xfrm>
          <a:prstGeom prst="hexagon">
            <a:avLst>
              <a:gd name="adj" fmla="val 28349"/>
              <a:gd name="vf" fmla="val 115470"/>
            </a:avLst>
          </a:prstGeom>
          <a:ln w="12700">
            <a:noFill/>
          </a:ln>
        </p:spPr>
        <p:txBody>
          <a:bodyPr rtlCol="0">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29" name="Inhaltsplatzhalter 47">
            <a:extLst>
              <a:ext uri="{FF2B5EF4-FFF2-40B4-BE49-F238E27FC236}">
                <a16:creationId xmlns:a16="http://schemas.microsoft.com/office/drawing/2014/main" id="{9A501203-35D0-41A5-A2A4-9F05FAB495C4}"/>
              </a:ext>
            </a:extLst>
          </p:cNvPr>
          <p:cNvSpPr>
            <a:spLocks noGrp="1"/>
          </p:cNvSpPr>
          <p:nvPr>
            <p:ph type="pic" sz="quarter" idx="49"/>
          </p:nvPr>
        </p:nvSpPr>
        <p:spPr>
          <a:xfrm>
            <a:off x="391110" y="2493385"/>
            <a:ext cx="1465840" cy="1289394"/>
          </a:xfrm>
          <a:prstGeom prst="hexagon">
            <a:avLst>
              <a:gd name="adj" fmla="val 28349"/>
              <a:gd name="vf" fmla="val 115470"/>
            </a:avLst>
          </a:prstGeom>
          <a:ln>
            <a:noFill/>
          </a:ln>
        </p:spPr>
        <p:txBody>
          <a:bodyPr rtlCol="0">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30" name="Inhaltsplatzhalter 47">
            <a:extLst>
              <a:ext uri="{FF2B5EF4-FFF2-40B4-BE49-F238E27FC236}">
                <a16:creationId xmlns:a16="http://schemas.microsoft.com/office/drawing/2014/main" id="{1FA62038-8BB7-45FD-896E-34738A5578BD}"/>
              </a:ext>
            </a:extLst>
          </p:cNvPr>
          <p:cNvSpPr>
            <a:spLocks noGrp="1"/>
          </p:cNvSpPr>
          <p:nvPr>
            <p:ph type="pic" sz="quarter" idx="50"/>
          </p:nvPr>
        </p:nvSpPr>
        <p:spPr>
          <a:xfrm>
            <a:off x="5151412" y="5238680"/>
            <a:ext cx="1465840" cy="1289394"/>
          </a:xfrm>
          <a:prstGeom prst="hexagon">
            <a:avLst>
              <a:gd name="adj" fmla="val 28349"/>
              <a:gd name="vf" fmla="val 115470"/>
            </a:avLst>
          </a:prstGeom>
          <a:ln w="12700">
            <a:noFill/>
          </a:ln>
        </p:spPr>
        <p:txBody>
          <a:bodyPr rtlCol="0">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31" name="Inhaltsplatzhalter 47">
            <a:extLst>
              <a:ext uri="{FF2B5EF4-FFF2-40B4-BE49-F238E27FC236}">
                <a16:creationId xmlns:a16="http://schemas.microsoft.com/office/drawing/2014/main" id="{9A7E0EE6-5885-489B-81A9-65DBC0016938}"/>
              </a:ext>
            </a:extLst>
          </p:cNvPr>
          <p:cNvSpPr>
            <a:spLocks noGrp="1"/>
          </p:cNvSpPr>
          <p:nvPr>
            <p:ph type="pic" sz="quarter" idx="51"/>
          </p:nvPr>
        </p:nvSpPr>
        <p:spPr>
          <a:xfrm>
            <a:off x="3948599" y="3194928"/>
            <a:ext cx="1465840" cy="1289394"/>
          </a:xfrm>
          <a:prstGeom prst="hexagon">
            <a:avLst>
              <a:gd name="adj" fmla="val 28349"/>
              <a:gd name="vf" fmla="val 115470"/>
            </a:avLst>
          </a:prstGeom>
          <a:ln w="12700">
            <a:noFill/>
          </a:ln>
        </p:spPr>
        <p:txBody>
          <a:bodyPr rtlCol="0">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21" name="Inhaltsplatzhalter 47" descr="Klicken Sie, um ein Bild hinzuzufügen.">
            <a:extLst>
              <a:ext uri="{FF2B5EF4-FFF2-40B4-BE49-F238E27FC236}">
                <a16:creationId xmlns:a16="http://schemas.microsoft.com/office/drawing/2014/main" id="{B7E46D91-6194-E279-CAE3-425E21FD4A83}"/>
              </a:ext>
            </a:extLst>
          </p:cNvPr>
          <p:cNvSpPr>
            <a:spLocks noGrp="1"/>
          </p:cNvSpPr>
          <p:nvPr>
            <p:ph type="body" sz="quarter" idx="27" hasCustomPrompt="1"/>
          </p:nvPr>
        </p:nvSpPr>
        <p:spPr>
          <a:xfrm>
            <a:off x="6096000" y="3093990"/>
            <a:ext cx="3034145" cy="1879791"/>
          </a:xfrm>
          <a:prstGeom prst="rect">
            <a:avLst/>
          </a:prstGeom>
        </p:spPr>
        <p:txBody>
          <a:bodyPr rtlCol="0" anchor="t">
            <a:noAutofit/>
          </a:bodyPr>
          <a:lstStyle>
            <a:lvl1pPr marL="0" indent="0" algn="l">
              <a:lnSpc>
                <a:spcPct val="100000"/>
              </a:lnSpc>
              <a:buNone/>
              <a:defRPr lang="de-DE" sz="1800" b="0">
                <a:solidFill>
                  <a:schemeClr val="bg1"/>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2" name="Titel 1">
            <a:extLst>
              <a:ext uri="{FF2B5EF4-FFF2-40B4-BE49-F238E27FC236}">
                <a16:creationId xmlns:a16="http://schemas.microsoft.com/office/drawing/2014/main" id="{4722C9EB-D452-B3DF-5219-160F48DE789C}"/>
              </a:ext>
            </a:extLst>
          </p:cNvPr>
          <p:cNvSpPr>
            <a:spLocks noGrp="1"/>
          </p:cNvSpPr>
          <p:nvPr>
            <p:ph type="title"/>
          </p:nvPr>
        </p:nvSpPr>
        <p:spPr>
          <a:xfrm>
            <a:off x="6096000" y="1703538"/>
            <a:ext cx="5055698" cy="1325563"/>
          </a:xfrm>
        </p:spPr>
        <p:txBody>
          <a:bodyPr rtlCol="0" anchor="b">
            <a:noAutofit/>
          </a:bodyPr>
          <a:lstStyle>
            <a:defPPr>
              <a:defRPr lang="de-DE"/>
            </a:defPPr>
          </a:lstStyle>
          <a:p>
            <a:pPr rtl="0"/>
            <a:r>
              <a:rPr lang="de-DE"/>
              <a:t>Mastertitelformat bearbeiten</a:t>
            </a:r>
            <a:endParaRPr lang="de-DE" dirty="0"/>
          </a:p>
        </p:txBody>
      </p:sp>
      <p:sp>
        <p:nvSpPr>
          <p:cNvPr id="40" name="Freihandform 39">
            <a:extLst>
              <a:ext uri="{FF2B5EF4-FFF2-40B4-BE49-F238E27FC236}">
                <a16:creationId xmlns:a16="http://schemas.microsoft.com/office/drawing/2014/main" id="{E3C8467A-0A34-2A65-92FE-F12F6A3D84A6}"/>
              </a:ext>
            </a:extLst>
          </p:cNvPr>
          <p:cNvSpPr/>
          <p:nvPr userDrawn="1"/>
        </p:nvSpPr>
        <p:spPr>
          <a:xfrm>
            <a:off x="-6538" y="1815084"/>
            <a:ext cx="697438" cy="1266696"/>
          </a:xfrm>
          <a:custGeom>
            <a:avLst/>
            <a:gdLst>
              <a:gd name="connsiteX0" fmla="*/ 0 w 732607"/>
              <a:gd name="connsiteY0" fmla="*/ 0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0" fmla="*/ 43961 w 732607"/>
              <a:gd name="connsiteY0" fmla="*/ 8793 h 1266696"/>
              <a:gd name="connsiteX1" fmla="*/ 372701 w 732607"/>
              <a:gd name="connsiteY1" fmla="*/ 0 h 1266696"/>
              <a:gd name="connsiteX2" fmla="*/ 732607 w 732607"/>
              <a:gd name="connsiteY2" fmla="*/ 633348 h 1266696"/>
              <a:gd name="connsiteX3" fmla="*/ 372701 w 732607"/>
              <a:gd name="connsiteY3" fmla="*/ 1266696 h 1266696"/>
              <a:gd name="connsiteX4" fmla="*/ 0 w 732607"/>
              <a:gd name="connsiteY4" fmla="*/ 1266696 h 1266696"/>
              <a:gd name="connsiteX5" fmla="*/ 43961 w 732607"/>
              <a:gd name="connsiteY5" fmla="*/ 8793 h 1266696"/>
              <a:gd name="connsiteX0" fmla="*/ 8792 w 697438"/>
              <a:gd name="connsiteY0" fmla="*/ 8793 h 1266696"/>
              <a:gd name="connsiteX1" fmla="*/ 337532 w 697438"/>
              <a:gd name="connsiteY1" fmla="*/ 0 h 1266696"/>
              <a:gd name="connsiteX2" fmla="*/ 697438 w 697438"/>
              <a:gd name="connsiteY2" fmla="*/ 633348 h 1266696"/>
              <a:gd name="connsiteX3" fmla="*/ 337532 w 697438"/>
              <a:gd name="connsiteY3" fmla="*/ 1266696 h 1266696"/>
              <a:gd name="connsiteX4" fmla="*/ 0 w 697438"/>
              <a:gd name="connsiteY4" fmla="*/ 1266696 h 1266696"/>
              <a:gd name="connsiteX5" fmla="*/ 8792 w 697438"/>
              <a:gd name="connsiteY5" fmla="*/ 8793 h 126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7438" h="1266696">
                <a:moveTo>
                  <a:pt x="8792" y="8793"/>
                </a:moveTo>
                <a:lnTo>
                  <a:pt x="337532" y="0"/>
                </a:lnTo>
                <a:lnTo>
                  <a:pt x="697438" y="633348"/>
                </a:lnTo>
                <a:lnTo>
                  <a:pt x="337532" y="1266696"/>
                </a:lnTo>
                <a:lnTo>
                  <a:pt x="0" y="1266696"/>
                </a:lnTo>
                <a:cubicBezTo>
                  <a:pt x="0" y="844464"/>
                  <a:pt x="8792" y="431025"/>
                  <a:pt x="8792" y="8793"/>
                </a:cubicBezTo>
                <a:close/>
              </a:path>
            </a:pathLst>
          </a:custGeom>
          <a:no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Tree>
    <p:extLst>
      <p:ext uri="{BB962C8B-B14F-4D97-AF65-F5344CB8AC3E}">
        <p14:creationId xmlns:p14="http://schemas.microsoft.com/office/powerpoint/2010/main" val="3147334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5518B595-5A04-0768-52B1-73F11E4754EA}"/>
              </a:ext>
            </a:extLst>
          </p:cNvPr>
          <p:cNvSpPr>
            <a:spLocks noGrp="1"/>
          </p:cNvSpPr>
          <p:nvPr>
            <p:ph type="title"/>
          </p:nvPr>
        </p:nvSpPr>
        <p:spPr>
          <a:xfrm>
            <a:off x="512572" y="3435545"/>
            <a:ext cx="4253399" cy="1740114"/>
          </a:xfrm>
        </p:spPr>
        <p:txBody>
          <a:bodyPr rtlCol="0">
            <a:noAutofit/>
          </a:bodyPr>
          <a:lstStyle>
            <a:defPPr>
              <a:defRPr lang="de-DE"/>
            </a:defPPr>
          </a:lstStyle>
          <a:p>
            <a:pPr rtl="0"/>
            <a:r>
              <a:rPr lang="de-DE" noProof="0"/>
              <a:t>Mastertitelformat bearbeiten</a:t>
            </a:r>
          </a:p>
        </p:txBody>
      </p:sp>
      <p:sp>
        <p:nvSpPr>
          <p:cNvPr id="7" name="Freihandform: Form 4">
            <a:extLst>
              <a:ext uri="{FF2B5EF4-FFF2-40B4-BE49-F238E27FC236}">
                <a16:creationId xmlns:a16="http://schemas.microsoft.com/office/drawing/2014/main" id="{AE722AFD-22D7-4BD8-B055-3867C3800E16}"/>
              </a:ext>
            </a:extLst>
          </p:cNvPr>
          <p:cNvSpPr/>
          <p:nvPr userDrawn="1"/>
        </p:nvSpPr>
        <p:spPr>
          <a:xfrm>
            <a:off x="6282845" y="525294"/>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sz="1800" noProof="0" dirty="0"/>
          </a:p>
        </p:txBody>
      </p:sp>
      <p:sp>
        <p:nvSpPr>
          <p:cNvPr id="13" name="Freihandform: Form 12">
            <a:extLst>
              <a:ext uri="{FF2B5EF4-FFF2-40B4-BE49-F238E27FC236}">
                <a16:creationId xmlns:a16="http://schemas.microsoft.com/office/drawing/2014/main" id="{5D0355E4-3980-42A9-9376-74163520D39D}"/>
              </a:ext>
            </a:extLst>
          </p:cNvPr>
          <p:cNvSpPr/>
          <p:nvPr userDrawn="1"/>
        </p:nvSpPr>
        <p:spPr>
          <a:xfrm>
            <a:off x="8375472" y="496110"/>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sz="1800" noProof="0" dirty="0"/>
          </a:p>
        </p:txBody>
      </p:sp>
      <p:sp>
        <p:nvSpPr>
          <p:cNvPr id="14" name="Freihandform: Form 13">
            <a:extLst>
              <a:ext uri="{FF2B5EF4-FFF2-40B4-BE49-F238E27FC236}">
                <a16:creationId xmlns:a16="http://schemas.microsoft.com/office/drawing/2014/main" id="{70174533-8C0E-4E82-A582-891A0555FA1F}"/>
              </a:ext>
            </a:extLst>
          </p:cNvPr>
          <p:cNvSpPr/>
          <p:nvPr userDrawn="1"/>
        </p:nvSpPr>
        <p:spPr>
          <a:xfrm>
            <a:off x="7328126" y="231031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sz="1800" noProof="0" dirty="0"/>
          </a:p>
        </p:txBody>
      </p:sp>
      <p:sp>
        <p:nvSpPr>
          <p:cNvPr id="15" name="Freihandform: Form 14">
            <a:extLst>
              <a:ext uri="{FF2B5EF4-FFF2-40B4-BE49-F238E27FC236}">
                <a16:creationId xmlns:a16="http://schemas.microsoft.com/office/drawing/2014/main" id="{071E3938-A754-4D49-B509-249EE9BD83AB}"/>
              </a:ext>
            </a:extLst>
          </p:cNvPr>
          <p:cNvSpPr/>
          <p:nvPr userDrawn="1"/>
        </p:nvSpPr>
        <p:spPr>
          <a:xfrm>
            <a:off x="8375472" y="4095335"/>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16" name="Freihandform: Form 15">
            <a:extLst>
              <a:ext uri="{FF2B5EF4-FFF2-40B4-BE49-F238E27FC236}">
                <a16:creationId xmlns:a16="http://schemas.microsoft.com/office/drawing/2014/main" id="{B9D430ED-A815-4274-966C-8192C4230569}"/>
              </a:ext>
            </a:extLst>
          </p:cNvPr>
          <p:cNvSpPr/>
          <p:nvPr userDrawn="1"/>
        </p:nvSpPr>
        <p:spPr>
          <a:xfrm>
            <a:off x="9403474" y="231031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sz="1800" noProof="0" dirty="0"/>
          </a:p>
        </p:txBody>
      </p:sp>
      <p:sp>
        <p:nvSpPr>
          <p:cNvPr id="24" name="Inhaltsplatzhalter 47" descr="Klicken Sie, um ein Bild hinzuzufügen.">
            <a:extLst>
              <a:ext uri="{FF2B5EF4-FFF2-40B4-BE49-F238E27FC236}">
                <a16:creationId xmlns:a16="http://schemas.microsoft.com/office/drawing/2014/main" id="{5414CF94-2913-4AE7-AAC3-3D61FE742888}"/>
              </a:ext>
            </a:extLst>
          </p:cNvPr>
          <p:cNvSpPr>
            <a:spLocks noGrp="1"/>
          </p:cNvSpPr>
          <p:nvPr>
            <p:ph type="body" sz="quarter" idx="28" hasCustomPrompt="1"/>
          </p:nvPr>
        </p:nvSpPr>
        <p:spPr>
          <a:xfrm>
            <a:off x="6274027" y="1076241"/>
            <a:ext cx="1913128" cy="1054727"/>
          </a:xfrm>
          <a:prstGeom prst="rect">
            <a:avLst/>
          </a:prstGeom>
        </p:spPr>
        <p:txBody>
          <a:bodyPr rtlCol="0" anchor="ctr">
            <a:noAutofit/>
          </a:bodyPr>
          <a:lstStyle>
            <a:lvl1pPr marL="0" indent="0" algn="ctr">
              <a:lnSpc>
                <a:spcPct val="100000"/>
              </a:lnSpc>
              <a:buNone/>
              <a:defRPr lang="de-DE" sz="1800" b="0" i="0">
                <a:solidFill>
                  <a:schemeClr val="bg1"/>
                </a:solidFill>
                <a:latin typeface="Abadi" panose="020B0604020104020204" pitchFamily="34" charset="0"/>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26" name="Inhaltsplatzhalter 47" descr="Klicken Sie, um ein Bild hinzuzufügen.">
            <a:extLst>
              <a:ext uri="{FF2B5EF4-FFF2-40B4-BE49-F238E27FC236}">
                <a16:creationId xmlns:a16="http://schemas.microsoft.com/office/drawing/2014/main" id="{3CE3485A-395E-4C5F-A00F-D230FF7CFB93}"/>
              </a:ext>
            </a:extLst>
          </p:cNvPr>
          <p:cNvSpPr>
            <a:spLocks noGrp="1"/>
          </p:cNvSpPr>
          <p:nvPr>
            <p:ph type="body" sz="quarter" idx="29" hasCustomPrompt="1"/>
          </p:nvPr>
        </p:nvSpPr>
        <p:spPr>
          <a:xfrm>
            <a:off x="8375472" y="1076241"/>
            <a:ext cx="1904890" cy="1054728"/>
          </a:xfrm>
          <a:prstGeom prst="rect">
            <a:avLst/>
          </a:prstGeom>
        </p:spPr>
        <p:txBody>
          <a:bodyPr rtlCol="0" anchor="ctr">
            <a:noAutofit/>
          </a:bodyPr>
          <a:lstStyle>
            <a:lvl1pPr marL="0" indent="0" algn="ctr">
              <a:lnSpc>
                <a:spcPct val="113000"/>
              </a:lnSpc>
              <a:buNone/>
              <a:defRPr lang="de-DE" sz="1800" b="0" i="0">
                <a:solidFill>
                  <a:schemeClr val="bg1"/>
                </a:solidFill>
                <a:latin typeface="Abadi" panose="020B0604020104020204" pitchFamily="34" charset="0"/>
              </a:defRPr>
            </a:lvl1pPr>
            <a:lvl2pPr>
              <a:defRPr lang="de-DE" sz="1000"/>
            </a:lvl2pPr>
            <a:lvl3pPr>
              <a:defRPr lang="de-DE" sz="900"/>
            </a:lvl3pPr>
            <a:lvl4pPr>
              <a:defRPr lang="de-DE" sz="800"/>
            </a:lvl4pPr>
            <a:lvl5pPr>
              <a:defRPr lang="de-DE" sz="800"/>
            </a:lvl5pPr>
          </a:lstStyle>
          <a:p>
            <a:pPr lvl="0" rtl="0"/>
            <a:r>
              <a:rPr lang="de-DE" noProof="0"/>
              <a:t>Hier klicken, um den Master-Titelstil zu bearbeiten </a:t>
            </a:r>
          </a:p>
        </p:txBody>
      </p:sp>
      <p:sp>
        <p:nvSpPr>
          <p:cNvPr id="33" name="Inhaltsplatzhalter 47" descr="Klicken Sie, um ein Bild hinzuzufügen.">
            <a:extLst>
              <a:ext uri="{FF2B5EF4-FFF2-40B4-BE49-F238E27FC236}">
                <a16:creationId xmlns:a16="http://schemas.microsoft.com/office/drawing/2014/main" id="{6A8DFBFF-5B07-49C6-ADB8-341FCD1E7531}"/>
              </a:ext>
            </a:extLst>
          </p:cNvPr>
          <p:cNvSpPr>
            <a:spLocks noGrp="1"/>
          </p:cNvSpPr>
          <p:nvPr>
            <p:ph type="body" sz="quarter" idx="30" hasCustomPrompt="1"/>
          </p:nvPr>
        </p:nvSpPr>
        <p:spPr>
          <a:xfrm>
            <a:off x="7321949" y="2844725"/>
            <a:ext cx="1914694" cy="1089194"/>
          </a:xfrm>
          <a:prstGeom prst="rect">
            <a:avLst/>
          </a:prstGeom>
        </p:spPr>
        <p:txBody>
          <a:bodyPr rtlCol="0" anchor="ctr">
            <a:noAutofit/>
          </a:bodyPr>
          <a:lstStyle>
            <a:lvl1pPr marL="0" indent="0" algn="ctr">
              <a:lnSpc>
                <a:spcPct val="113000"/>
              </a:lnSpc>
              <a:buNone/>
              <a:defRPr lang="de-DE" sz="1800" b="0" i="0">
                <a:solidFill>
                  <a:schemeClr val="bg1"/>
                </a:solidFill>
                <a:latin typeface="Abadi" panose="020B0604020104020204" pitchFamily="34" charset="0"/>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34" name="Inhaltsplatzhalter 47" descr="Klicken Sie, um ein Bild hinzuzufügen.">
            <a:extLst>
              <a:ext uri="{FF2B5EF4-FFF2-40B4-BE49-F238E27FC236}">
                <a16:creationId xmlns:a16="http://schemas.microsoft.com/office/drawing/2014/main" id="{1AC7F192-CFC3-470A-9467-330212C6F52D}"/>
              </a:ext>
            </a:extLst>
          </p:cNvPr>
          <p:cNvSpPr>
            <a:spLocks noGrp="1"/>
          </p:cNvSpPr>
          <p:nvPr>
            <p:ph type="body" sz="quarter" idx="31" hasCustomPrompt="1"/>
          </p:nvPr>
        </p:nvSpPr>
        <p:spPr>
          <a:xfrm>
            <a:off x="9409651" y="2826795"/>
            <a:ext cx="1913128" cy="1107124"/>
          </a:xfrm>
          <a:prstGeom prst="rect">
            <a:avLst/>
          </a:prstGeom>
        </p:spPr>
        <p:txBody>
          <a:bodyPr rtlCol="0" anchor="ctr">
            <a:noAutofit/>
          </a:bodyPr>
          <a:lstStyle>
            <a:lvl1pPr marL="0" indent="0" algn="ctr">
              <a:lnSpc>
                <a:spcPct val="113000"/>
              </a:lnSpc>
              <a:buNone/>
              <a:defRPr lang="de-DE" sz="1800" b="0" i="0">
                <a:solidFill>
                  <a:schemeClr val="bg1"/>
                </a:solidFill>
                <a:latin typeface="Abadi" panose="020B0604020104020204" pitchFamily="34" charset="0"/>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35" name="Inhaltsplatzhalter 47" descr="Klicken Sie, um ein Bild hinzuzufügen.">
            <a:extLst>
              <a:ext uri="{FF2B5EF4-FFF2-40B4-BE49-F238E27FC236}">
                <a16:creationId xmlns:a16="http://schemas.microsoft.com/office/drawing/2014/main" id="{A5D53FF3-B0CD-4D31-9128-2D2E0E89F09C}"/>
              </a:ext>
            </a:extLst>
          </p:cNvPr>
          <p:cNvSpPr>
            <a:spLocks noGrp="1"/>
          </p:cNvSpPr>
          <p:nvPr>
            <p:ph type="body" sz="quarter" idx="32" hasCustomPrompt="1"/>
          </p:nvPr>
        </p:nvSpPr>
        <p:spPr>
          <a:xfrm>
            <a:off x="8367234" y="4631270"/>
            <a:ext cx="1913128" cy="1075689"/>
          </a:xfrm>
          <a:prstGeom prst="rect">
            <a:avLst/>
          </a:prstGeom>
        </p:spPr>
        <p:txBody>
          <a:bodyPr rtlCol="0" anchor="ctr">
            <a:noAutofit/>
          </a:bodyPr>
          <a:lstStyle>
            <a:lvl1pPr marL="0" indent="0" algn="ctr">
              <a:lnSpc>
                <a:spcPct val="113000"/>
              </a:lnSpc>
              <a:buNone/>
              <a:defRPr lang="de-DE" sz="1800" b="0" i="0">
                <a:solidFill>
                  <a:schemeClr val="bg1"/>
                </a:solidFill>
                <a:latin typeface="Abadi" panose="020B0604020104020204" pitchFamily="34" charset="0"/>
              </a:defRPr>
            </a:lvl1pPr>
            <a:lvl2pPr>
              <a:defRPr lang="de-DE" sz="1000"/>
            </a:lvl2pPr>
            <a:lvl3pPr>
              <a:defRPr lang="de-DE" sz="900"/>
            </a:lvl3pPr>
            <a:lvl4pPr>
              <a:defRPr lang="de-DE" sz="800"/>
            </a:lvl4pPr>
            <a:lvl5pPr>
              <a:defRPr lang="de-DE" sz="800"/>
            </a:lvl5pPr>
          </a:lstStyle>
          <a:p>
            <a:pPr lvl="0" rtl="0"/>
            <a:r>
              <a:rPr lang="de-DE" noProof="0"/>
              <a:t>Titelmasterformat durch Klicken bearbeiten </a:t>
            </a:r>
          </a:p>
        </p:txBody>
      </p:sp>
      <p:sp>
        <p:nvSpPr>
          <p:cNvPr id="6" name="Freihandform: Form 6">
            <a:extLst>
              <a:ext uri="{FF2B5EF4-FFF2-40B4-BE49-F238E27FC236}">
                <a16:creationId xmlns:a16="http://schemas.microsoft.com/office/drawing/2014/main" id="{4D27EAE5-5D14-4E2B-9A4E-E1CE7C26F40F}"/>
              </a:ext>
            </a:extLst>
          </p:cNvPr>
          <p:cNvSpPr/>
          <p:nvPr userDrawn="1"/>
        </p:nvSpPr>
        <p:spPr>
          <a:xfrm>
            <a:off x="630971" y="606175"/>
            <a:ext cx="1913128" cy="2140085"/>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29" name="Freihandform 28">
            <a:extLst>
              <a:ext uri="{FF2B5EF4-FFF2-40B4-BE49-F238E27FC236}">
                <a16:creationId xmlns:a16="http://schemas.microsoft.com/office/drawing/2014/main" id="{0B88ADED-0863-78D3-7710-E131932E965F}"/>
              </a:ext>
            </a:extLst>
          </p:cNvPr>
          <p:cNvSpPr/>
          <p:nvPr userDrawn="1"/>
        </p:nvSpPr>
        <p:spPr>
          <a:xfrm>
            <a:off x="10460480" y="505838"/>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8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8"/>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noProof="0" dirty="0"/>
          </a:p>
        </p:txBody>
      </p:sp>
      <p:sp>
        <p:nvSpPr>
          <p:cNvPr id="28" name="Freihandform 27">
            <a:extLst>
              <a:ext uri="{FF2B5EF4-FFF2-40B4-BE49-F238E27FC236}">
                <a16:creationId xmlns:a16="http://schemas.microsoft.com/office/drawing/2014/main" id="{32435EB1-8BEE-9EEE-D9E4-E53D56B7E09C}"/>
              </a:ext>
            </a:extLst>
          </p:cNvPr>
          <p:cNvSpPr/>
          <p:nvPr userDrawn="1"/>
        </p:nvSpPr>
        <p:spPr>
          <a:xfrm>
            <a:off x="11498097" y="2436654"/>
            <a:ext cx="698022" cy="1868948"/>
          </a:xfrm>
          <a:custGeom>
            <a:avLst/>
            <a:gdLst>
              <a:gd name="connsiteX0" fmla="*/ 698022 w 698022"/>
              <a:gd name="connsiteY0" fmla="*/ 0 h 1868948"/>
              <a:gd name="connsiteX1" fmla="*/ 698022 w 698022"/>
              <a:gd name="connsiteY1" fmla="*/ 1868948 h 1868948"/>
              <a:gd name="connsiteX2" fmla="*/ 0 w 698022"/>
              <a:gd name="connsiteY2" fmla="*/ 1477709 h 1868948"/>
              <a:gd name="connsiteX3" fmla="*/ 0 w 698022"/>
              <a:gd name="connsiteY3" fmla="*/ 397939 h 1868948"/>
            </a:gdLst>
            <a:ahLst/>
            <a:cxnLst>
              <a:cxn ang="0">
                <a:pos x="connsiteX0" y="connsiteY0"/>
              </a:cxn>
              <a:cxn ang="0">
                <a:pos x="connsiteX1" y="connsiteY1"/>
              </a:cxn>
              <a:cxn ang="0">
                <a:pos x="connsiteX2" y="connsiteY2"/>
              </a:cxn>
              <a:cxn ang="0">
                <a:pos x="connsiteX3" y="connsiteY3"/>
              </a:cxn>
            </a:cxnLst>
            <a:rect l="l" t="t" r="r" b="b"/>
            <a:pathLst>
              <a:path w="698022" h="1868948">
                <a:moveTo>
                  <a:pt x="698022" y="0"/>
                </a:moveTo>
                <a:lnTo>
                  <a:pt x="698022" y="1868948"/>
                </a:lnTo>
                <a:lnTo>
                  <a:pt x="0" y="1477709"/>
                </a:lnTo>
                <a:lnTo>
                  <a:pt x="0" y="397939"/>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noProof="0" dirty="0"/>
          </a:p>
        </p:txBody>
      </p:sp>
      <p:sp>
        <p:nvSpPr>
          <p:cNvPr id="30" name="Freihandform 29">
            <a:extLst>
              <a:ext uri="{FF2B5EF4-FFF2-40B4-BE49-F238E27FC236}">
                <a16:creationId xmlns:a16="http://schemas.microsoft.com/office/drawing/2014/main" id="{2692688E-3654-181E-6244-F2CED7612746}"/>
              </a:ext>
            </a:extLst>
          </p:cNvPr>
          <p:cNvSpPr/>
          <p:nvPr userDrawn="1"/>
        </p:nvSpPr>
        <p:spPr>
          <a:xfrm>
            <a:off x="10460480" y="4114794"/>
            <a:ext cx="1731521" cy="2159541"/>
          </a:xfrm>
          <a:custGeom>
            <a:avLst/>
            <a:gdLst>
              <a:gd name="connsiteX0" fmla="*/ 953758 w 1731521"/>
              <a:gd name="connsiteY0" fmla="*/ 0 h 2159541"/>
              <a:gd name="connsiteX1" fmla="*/ 1731521 w 1731521"/>
              <a:gd name="connsiteY1" fmla="*/ 438909 h 2159541"/>
              <a:gd name="connsiteX2" fmla="*/ 1731521 w 1731521"/>
              <a:gd name="connsiteY2" fmla="*/ 1724629 h 2159541"/>
              <a:gd name="connsiteX3" fmla="*/ 956364 w 1731521"/>
              <a:gd name="connsiteY3" fmla="*/ 2159541 h 2159541"/>
              <a:gd name="connsiteX4" fmla="*/ 0 w 1731521"/>
              <a:gd name="connsiteY4" fmla="*/ 1623503 h 2159541"/>
              <a:gd name="connsiteX5" fmla="*/ 0 w 1731521"/>
              <a:gd name="connsiteY5" fmla="*/ 543733 h 215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1521" h="2159541">
                <a:moveTo>
                  <a:pt x="953758" y="0"/>
                </a:moveTo>
                <a:lnTo>
                  <a:pt x="1731521" y="438909"/>
                </a:lnTo>
                <a:lnTo>
                  <a:pt x="1731521" y="1724629"/>
                </a:lnTo>
                <a:lnTo>
                  <a:pt x="956364" y="2159541"/>
                </a:lnTo>
                <a:lnTo>
                  <a:pt x="0" y="1623503"/>
                </a:lnTo>
                <a:lnTo>
                  <a:pt x="0" y="543733"/>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noProof="0" dirty="0"/>
          </a:p>
        </p:txBody>
      </p:sp>
      <p:sp>
        <p:nvSpPr>
          <p:cNvPr id="11" name="Freihandform: Form 10">
            <a:extLst>
              <a:ext uri="{FF2B5EF4-FFF2-40B4-BE49-F238E27FC236}">
                <a16:creationId xmlns:a16="http://schemas.microsoft.com/office/drawing/2014/main" id="{01796F5D-2CC8-44C2-B5B5-E61BEFFF5A72}"/>
              </a:ext>
            </a:extLst>
          </p:cNvPr>
          <p:cNvSpPr/>
          <p:nvPr userDrawn="1"/>
        </p:nvSpPr>
        <p:spPr>
          <a:xfrm>
            <a:off x="5252937" y="2290859"/>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12" name="Freihandform: Form 11">
            <a:extLst>
              <a:ext uri="{FF2B5EF4-FFF2-40B4-BE49-F238E27FC236}">
                <a16:creationId xmlns:a16="http://schemas.microsoft.com/office/drawing/2014/main" id="{73093633-6A91-42B5-961C-4B3A5DDF2146}"/>
              </a:ext>
            </a:extLst>
          </p:cNvPr>
          <p:cNvSpPr/>
          <p:nvPr userDrawn="1"/>
        </p:nvSpPr>
        <p:spPr>
          <a:xfrm>
            <a:off x="6310033" y="4056424"/>
            <a:ext cx="1913128" cy="215954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2" name="Fußzeilenplatzhalter 1">
            <a:extLst>
              <a:ext uri="{FF2B5EF4-FFF2-40B4-BE49-F238E27FC236}">
                <a16:creationId xmlns:a16="http://schemas.microsoft.com/office/drawing/2014/main" id="{D6B1A7E0-D0BF-7FCA-D296-94BFC0D611C5}"/>
              </a:ext>
            </a:extLst>
          </p:cNvPr>
          <p:cNvSpPr>
            <a:spLocks noGrp="1"/>
          </p:cNvSpPr>
          <p:nvPr>
            <p:ph type="ftr" sz="quarter" idx="33"/>
          </p:nvPr>
        </p:nvSpPr>
        <p:spPr/>
        <p:txBody>
          <a:bodyPr rtlCol="0"/>
          <a:lstStyle>
            <a:defPPr>
              <a:defRPr lang="de-DE"/>
            </a:defPPr>
          </a:lstStyle>
          <a:p>
            <a:pPr rtl="0"/>
            <a:r>
              <a:rPr lang="de-DE" noProof="0"/>
              <a:t>Präsentationstitel</a:t>
            </a:r>
          </a:p>
        </p:txBody>
      </p:sp>
      <p:sp>
        <p:nvSpPr>
          <p:cNvPr id="3" name="Foliennummernplatzhalter 2">
            <a:extLst>
              <a:ext uri="{FF2B5EF4-FFF2-40B4-BE49-F238E27FC236}">
                <a16:creationId xmlns:a16="http://schemas.microsoft.com/office/drawing/2014/main" id="{FCAC10D1-DF42-8734-0793-84312B963E62}"/>
              </a:ext>
            </a:extLst>
          </p:cNvPr>
          <p:cNvSpPr>
            <a:spLocks noGrp="1"/>
          </p:cNvSpPr>
          <p:nvPr>
            <p:ph type="sldNum" sz="quarter" idx="34"/>
          </p:nvPr>
        </p:nvSpPr>
        <p:spPr/>
        <p:txBody>
          <a:bodyPr rtlCol="0"/>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862097048"/>
      </p:ext>
    </p:extLst>
  </p:cSld>
  <p:clrMapOvr>
    <a:masterClrMapping/>
  </p:clrMapOvr>
  <p:extLst>
    <p:ext uri="{DCECCB84-F9BA-43D5-87BE-67443E8EF086}">
      <p15:sldGuideLst xmlns:p15="http://schemas.microsoft.com/office/powerpoint/2012/main">
        <p15:guide id="1" orient="horz" pos="528">
          <p15:clr>
            <a:srgbClr val="FBAE40"/>
          </p15:clr>
        </p15:guide>
        <p15:guide id="2" pos="50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führun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0C1D3CF-F6AF-93EB-C40E-C278E58442C0}"/>
              </a:ext>
            </a:extLst>
          </p:cNvPr>
          <p:cNvSpPr>
            <a:spLocks noGrp="1"/>
          </p:cNvSpPr>
          <p:nvPr>
            <p:ph type="title"/>
          </p:nvPr>
        </p:nvSpPr>
        <p:spPr>
          <a:xfrm>
            <a:off x="509574" y="2096892"/>
            <a:ext cx="5117162" cy="1325563"/>
          </a:xfrm>
        </p:spPr>
        <p:txBody>
          <a:bodyPr rtlCol="0">
            <a:noAutofit/>
          </a:bodyPr>
          <a:lstStyle>
            <a:defPPr>
              <a:defRPr lang="de-DE"/>
            </a:defPPr>
          </a:lstStyle>
          <a:p>
            <a:pPr rtl="0"/>
            <a:r>
              <a:rPr lang="de-DE"/>
              <a:t>Mastertitelformat bearbeiten</a:t>
            </a:r>
          </a:p>
        </p:txBody>
      </p:sp>
      <p:sp>
        <p:nvSpPr>
          <p:cNvPr id="14" name="Inhaltsplatzhalter 47">
            <a:extLst>
              <a:ext uri="{FF2B5EF4-FFF2-40B4-BE49-F238E27FC236}">
                <a16:creationId xmlns:a16="http://schemas.microsoft.com/office/drawing/2014/main" id="{E61594E5-F661-407F-9B5E-62267D2E6AAD}"/>
              </a:ext>
            </a:extLst>
          </p:cNvPr>
          <p:cNvSpPr>
            <a:spLocks noGrp="1"/>
          </p:cNvSpPr>
          <p:nvPr>
            <p:ph type="body" sz="quarter" idx="28" hasCustomPrompt="1"/>
          </p:nvPr>
        </p:nvSpPr>
        <p:spPr>
          <a:xfrm>
            <a:off x="509574" y="3435546"/>
            <a:ext cx="4260180" cy="1294530"/>
          </a:xfrm>
          <a:prstGeom prst="rect">
            <a:avLst/>
          </a:prstGeom>
        </p:spPr>
        <p:txBody>
          <a:bodyPr rtlCol="0">
            <a:noAutofit/>
          </a:bodyPr>
          <a:lstStyle>
            <a:lvl1pPr marL="0" indent="0">
              <a:lnSpc>
                <a:spcPct val="100000"/>
              </a:lnSpc>
              <a:buNone/>
              <a:defRPr lang="de-DE" sz="15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21" name="Bildplatzhalter 20">
            <a:extLst>
              <a:ext uri="{FF2B5EF4-FFF2-40B4-BE49-F238E27FC236}">
                <a16:creationId xmlns:a16="http://schemas.microsoft.com/office/drawing/2014/main" id="{988BDF24-3B67-5B77-0D48-319FA7FD0F65}"/>
              </a:ext>
            </a:extLst>
          </p:cNvPr>
          <p:cNvSpPr>
            <a:spLocks noGrp="1"/>
          </p:cNvSpPr>
          <p:nvPr>
            <p:ph type="pic" sz="quarter" idx="51"/>
          </p:nvPr>
        </p:nvSpPr>
        <p:spPr>
          <a:xfrm>
            <a:off x="5745001" y="0"/>
            <a:ext cx="6446999" cy="6858000"/>
          </a:xfrm>
          <a:custGeom>
            <a:avLst/>
            <a:gdLst>
              <a:gd name="connsiteX0" fmla="*/ 2550369 w 6483642"/>
              <a:gd name="connsiteY0" fmla="*/ 0 h 6858000"/>
              <a:gd name="connsiteX1" fmla="*/ 4338592 w 6483642"/>
              <a:gd name="connsiteY1" fmla="*/ 0 h 6858000"/>
              <a:gd name="connsiteX2" fmla="*/ 6483642 w 6483642"/>
              <a:gd name="connsiteY2" fmla="*/ 1338386 h 6858000"/>
              <a:gd name="connsiteX3" fmla="*/ 6483642 w 6483642"/>
              <a:gd name="connsiteY3" fmla="*/ 5624376 h 6858000"/>
              <a:gd name="connsiteX4" fmla="*/ 4378767 w 6483642"/>
              <a:gd name="connsiteY4" fmla="*/ 6858000 h 6858000"/>
              <a:gd name="connsiteX5" fmla="*/ 2590564 w 6483642"/>
              <a:gd name="connsiteY5" fmla="*/ 6858000 h 6858000"/>
              <a:gd name="connsiteX6" fmla="*/ 133 w 6483642"/>
              <a:gd name="connsiteY6" fmla="*/ 5332429 h 6858000"/>
              <a:gd name="connsiteX7" fmla="*/ 20164 w 6483642"/>
              <a:gd name="connsiteY7" fmla="*/ 1404433 h 6858000"/>
              <a:gd name="connsiteX0" fmla="*/ 2530205 w 6463478"/>
              <a:gd name="connsiteY0" fmla="*/ 0 h 6858000"/>
              <a:gd name="connsiteX1" fmla="*/ 4318428 w 6463478"/>
              <a:gd name="connsiteY1" fmla="*/ 0 h 6858000"/>
              <a:gd name="connsiteX2" fmla="*/ 6463478 w 6463478"/>
              <a:gd name="connsiteY2" fmla="*/ 1338386 h 6858000"/>
              <a:gd name="connsiteX3" fmla="*/ 6463478 w 6463478"/>
              <a:gd name="connsiteY3" fmla="*/ 5624376 h 6858000"/>
              <a:gd name="connsiteX4" fmla="*/ 4358603 w 6463478"/>
              <a:gd name="connsiteY4" fmla="*/ 6858000 h 6858000"/>
              <a:gd name="connsiteX5" fmla="*/ 2570400 w 6463478"/>
              <a:gd name="connsiteY5" fmla="*/ 6858000 h 6858000"/>
              <a:gd name="connsiteX6" fmla="*/ 17140 w 6463478"/>
              <a:gd name="connsiteY6" fmla="*/ 5339864 h 6858000"/>
              <a:gd name="connsiteX7" fmla="*/ 0 w 6463478"/>
              <a:gd name="connsiteY7" fmla="*/ 1404433 h 6858000"/>
              <a:gd name="connsiteX8" fmla="*/ 2530205 w 6463478"/>
              <a:gd name="connsiteY8" fmla="*/ 0 h 6858000"/>
              <a:gd name="connsiteX0" fmla="*/ 2513726 w 6446999"/>
              <a:gd name="connsiteY0" fmla="*/ 0 h 6858000"/>
              <a:gd name="connsiteX1" fmla="*/ 4301949 w 6446999"/>
              <a:gd name="connsiteY1" fmla="*/ 0 h 6858000"/>
              <a:gd name="connsiteX2" fmla="*/ 6446999 w 6446999"/>
              <a:gd name="connsiteY2" fmla="*/ 1338386 h 6858000"/>
              <a:gd name="connsiteX3" fmla="*/ 6446999 w 6446999"/>
              <a:gd name="connsiteY3" fmla="*/ 5624376 h 6858000"/>
              <a:gd name="connsiteX4" fmla="*/ 4342124 w 6446999"/>
              <a:gd name="connsiteY4" fmla="*/ 6858000 h 6858000"/>
              <a:gd name="connsiteX5" fmla="*/ 2553921 w 6446999"/>
              <a:gd name="connsiteY5" fmla="*/ 6858000 h 6858000"/>
              <a:gd name="connsiteX6" fmla="*/ 661 w 6446999"/>
              <a:gd name="connsiteY6" fmla="*/ 5339864 h 6858000"/>
              <a:gd name="connsiteX7" fmla="*/ 299 w 6446999"/>
              <a:gd name="connsiteY7" fmla="*/ 1396044 h 6858000"/>
              <a:gd name="connsiteX8" fmla="*/ 2513726 w 6446999"/>
              <a:gd name="connsiteY8"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46999" h="6858000">
                <a:moveTo>
                  <a:pt x="2513726" y="0"/>
                </a:moveTo>
                <a:lnTo>
                  <a:pt x="4301949" y="0"/>
                </a:lnTo>
                <a:lnTo>
                  <a:pt x="6446999" y="1338386"/>
                </a:lnTo>
                <a:lnTo>
                  <a:pt x="6446999" y="5624376"/>
                </a:lnTo>
                <a:lnTo>
                  <a:pt x="4342124" y="6858000"/>
                </a:lnTo>
                <a:lnTo>
                  <a:pt x="2553921" y="6858000"/>
                </a:lnTo>
                <a:lnTo>
                  <a:pt x="661" y="5339864"/>
                </a:lnTo>
                <a:cubicBezTo>
                  <a:pt x="-1473" y="4048155"/>
                  <a:pt x="2433" y="2687753"/>
                  <a:pt x="299" y="1396044"/>
                </a:cubicBezTo>
                <a:lnTo>
                  <a:pt x="2513726" y="0"/>
                </a:lnTo>
                <a:close/>
              </a:path>
            </a:pathLst>
          </a:custGeom>
          <a:noFill/>
        </p:spPr>
        <p:txBody>
          <a:bodyPr wrap="square"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de-DE" dirty="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lang="de-DE"/>
            </a:pPr>
            <a:r>
              <a:rPr lang="de-DE"/>
              <a:t>Bild durch Klicken auf Symbol hinzufügen</a:t>
            </a:r>
            <a:endParaRPr lang="de-DE" dirty="0"/>
          </a:p>
        </p:txBody>
      </p:sp>
      <p:sp>
        <p:nvSpPr>
          <p:cNvPr id="5" name="Fußzeilenplatzhalter 4">
            <a:extLst>
              <a:ext uri="{FF2B5EF4-FFF2-40B4-BE49-F238E27FC236}">
                <a16:creationId xmlns:a16="http://schemas.microsoft.com/office/drawing/2014/main" id="{41F6C45B-70BB-86F1-1866-F93BEC26ACF8}"/>
              </a:ext>
            </a:extLst>
          </p:cNvPr>
          <p:cNvSpPr>
            <a:spLocks noGrp="1"/>
          </p:cNvSpPr>
          <p:nvPr>
            <p:ph type="ftr" sz="quarter" idx="52"/>
          </p:nvPr>
        </p:nvSpPr>
        <p:spPr/>
        <p:txBody>
          <a:bodyPr rtlCol="0">
            <a:noAutofit/>
          </a:bodyPr>
          <a:lstStyle>
            <a:defPPr>
              <a:defRPr lang="de-DE"/>
            </a:defPPr>
          </a:lstStyle>
          <a:p>
            <a:pPr rtl="0"/>
            <a:r>
              <a:rPr lang="de-DE" noProof="0"/>
              <a:t>Präsentationstitel</a:t>
            </a:r>
          </a:p>
        </p:txBody>
      </p:sp>
      <p:sp>
        <p:nvSpPr>
          <p:cNvPr id="7" name="Foliennummernplatzhalter 6">
            <a:extLst>
              <a:ext uri="{FF2B5EF4-FFF2-40B4-BE49-F238E27FC236}">
                <a16:creationId xmlns:a16="http://schemas.microsoft.com/office/drawing/2014/main" id="{0870044D-485D-043B-9D5B-C01AA8E06447}"/>
              </a:ext>
            </a:extLst>
          </p:cNvPr>
          <p:cNvSpPr>
            <a:spLocks noGrp="1"/>
          </p:cNvSpPr>
          <p:nvPr>
            <p:ph type="sldNum" sz="quarter" idx="53"/>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416125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überschrift">
    <p:spTree>
      <p:nvGrpSpPr>
        <p:cNvPr id="1" name=""/>
        <p:cNvGrpSpPr/>
        <p:nvPr/>
      </p:nvGrpSpPr>
      <p:grpSpPr>
        <a:xfrm>
          <a:off x="0" y="0"/>
          <a:ext cx="0" cy="0"/>
          <a:chOff x="0" y="0"/>
          <a:chExt cx="0" cy="0"/>
        </a:xfrm>
      </p:grpSpPr>
      <p:sp>
        <p:nvSpPr>
          <p:cNvPr id="8" name="Titelplatzhalter 4">
            <a:extLst>
              <a:ext uri="{FF2B5EF4-FFF2-40B4-BE49-F238E27FC236}">
                <a16:creationId xmlns:a16="http://schemas.microsoft.com/office/drawing/2014/main" id="{F73BF8E3-2426-5D65-6582-D4B03C765A5D}"/>
              </a:ext>
            </a:extLst>
          </p:cNvPr>
          <p:cNvSpPr>
            <a:spLocks noGrp="1"/>
          </p:cNvSpPr>
          <p:nvPr>
            <p:ph type="title"/>
          </p:nvPr>
        </p:nvSpPr>
        <p:spPr>
          <a:xfrm>
            <a:off x="6710510" y="2016579"/>
            <a:ext cx="4441188" cy="2775857"/>
          </a:xfrm>
          <a:prstGeom prst="rect">
            <a:avLst/>
          </a:prstGeom>
        </p:spPr>
        <p:txBody>
          <a:bodyPr vert="horz" lIns="91440" tIns="45720" rIns="91440" bIns="45720" rtlCol="0" anchor="ctr">
            <a:noAutofit/>
          </a:bodyPr>
          <a:lstStyle>
            <a:defPPr>
              <a:defRPr lang="de-DE"/>
            </a:defPPr>
          </a:lstStyle>
          <a:p>
            <a:pPr rtl="0"/>
            <a:r>
              <a:rPr lang="de-DE"/>
              <a:t>Mastertitelformat bearbeiten</a:t>
            </a:r>
            <a:endParaRPr lang="de-DE" dirty="0"/>
          </a:p>
        </p:txBody>
      </p:sp>
      <p:sp>
        <p:nvSpPr>
          <p:cNvPr id="18" name="Sechseck 17">
            <a:extLst>
              <a:ext uri="{FF2B5EF4-FFF2-40B4-BE49-F238E27FC236}">
                <a16:creationId xmlns:a16="http://schemas.microsoft.com/office/drawing/2014/main" id="{ADF8D8A3-175E-9A50-A98B-3766DAAB5EE2}"/>
              </a:ext>
            </a:extLst>
          </p:cNvPr>
          <p:cNvSpPr/>
          <p:nvPr userDrawn="1"/>
        </p:nvSpPr>
        <p:spPr>
          <a:xfrm rot="5400000">
            <a:off x="1308232" y="2004972"/>
            <a:ext cx="3593592" cy="2880360"/>
          </a:xfrm>
          <a:prstGeom prst="hexagon">
            <a:avLst>
              <a:gd name="adj" fmla="val 31211"/>
              <a:gd name="vf" fmla="val 1154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11" name="Text 47" descr="Klicken Sie, um ein Bild hinzuzufügen.">
            <a:extLst>
              <a:ext uri="{FF2B5EF4-FFF2-40B4-BE49-F238E27FC236}">
                <a16:creationId xmlns:a16="http://schemas.microsoft.com/office/drawing/2014/main" id="{B264F104-ED4D-9A7F-E598-295893E05B7F}"/>
              </a:ext>
            </a:extLst>
          </p:cNvPr>
          <p:cNvSpPr>
            <a:spLocks noGrp="1"/>
          </p:cNvSpPr>
          <p:nvPr>
            <p:ph type="body" sz="quarter" idx="28" hasCustomPrompt="1"/>
          </p:nvPr>
        </p:nvSpPr>
        <p:spPr>
          <a:xfrm>
            <a:off x="2319235" y="2911781"/>
            <a:ext cx="1570612" cy="1070829"/>
          </a:xfrm>
          <a:prstGeom prst="rect">
            <a:avLst/>
          </a:prstGeom>
        </p:spPr>
        <p:txBody>
          <a:bodyPr rtlCol="0">
            <a:noAutofit/>
          </a:bodyPr>
          <a:lstStyle>
            <a:lvl1pPr marL="0" indent="0" algn="ctr">
              <a:lnSpc>
                <a:spcPct val="113000"/>
              </a:lnSpc>
              <a:buNone/>
              <a:defRPr lang="de-DE" sz="1800" b="1" cap="all" baseline="0">
                <a:solidFill>
                  <a:schemeClr val="tx2"/>
                </a:solidFill>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17" name="Bildplatzhalter 16">
            <a:extLst>
              <a:ext uri="{FF2B5EF4-FFF2-40B4-BE49-F238E27FC236}">
                <a16:creationId xmlns:a16="http://schemas.microsoft.com/office/drawing/2014/main" id="{7A084A88-6A62-9495-6CFE-1127D5CAAAB2}"/>
              </a:ext>
            </a:extLst>
          </p:cNvPr>
          <p:cNvSpPr>
            <a:spLocks noGrp="1"/>
          </p:cNvSpPr>
          <p:nvPr>
            <p:ph type="pic" sz="quarter" idx="47"/>
          </p:nvPr>
        </p:nvSpPr>
        <p:spPr>
          <a:xfrm>
            <a:off x="581710" y="555648"/>
            <a:ext cx="5045662" cy="5783096"/>
          </a:xfrm>
          <a:custGeom>
            <a:avLst/>
            <a:gdLst>
              <a:gd name="connsiteX0" fmla="*/ 2523318 w 5045662"/>
              <a:gd name="connsiteY0" fmla="*/ 1092708 h 5783096"/>
              <a:gd name="connsiteX1" fmla="*/ 1083139 w 5045662"/>
              <a:gd name="connsiteY1" fmla="*/ 1991697 h 5783096"/>
              <a:gd name="connsiteX2" fmla="*/ 1083139 w 5045662"/>
              <a:gd name="connsiteY2" fmla="*/ 3787311 h 5783096"/>
              <a:gd name="connsiteX3" fmla="*/ 2523318 w 5045662"/>
              <a:gd name="connsiteY3" fmla="*/ 4686300 h 5783096"/>
              <a:gd name="connsiteX4" fmla="*/ 3963497 w 5045662"/>
              <a:gd name="connsiteY4" fmla="*/ 3787311 h 5783096"/>
              <a:gd name="connsiteX5" fmla="*/ 3963497 w 5045662"/>
              <a:gd name="connsiteY5" fmla="*/ 1991697 h 5783096"/>
              <a:gd name="connsiteX6" fmla="*/ 2470122 w 5045662"/>
              <a:gd name="connsiteY6" fmla="*/ 0 h 5783096"/>
              <a:gd name="connsiteX7" fmla="*/ 5037208 w 5045662"/>
              <a:gd name="connsiteY7" fmla="*/ 1458369 h 5783096"/>
              <a:gd name="connsiteX8" fmla="*/ 5045662 w 5045662"/>
              <a:gd name="connsiteY8" fmla="*/ 4339769 h 5783096"/>
              <a:gd name="connsiteX9" fmla="*/ 2561576 w 5045662"/>
              <a:gd name="connsiteY9" fmla="*/ 5783096 h 5783096"/>
              <a:gd name="connsiteX10" fmla="*/ 24164 w 5045662"/>
              <a:gd name="connsiteY10" fmla="*/ 4354881 h 5783096"/>
              <a:gd name="connsiteX11" fmla="*/ 0 w 5045662"/>
              <a:gd name="connsiteY11" fmla="*/ 1453765 h 578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45662" h="5783096">
                <a:moveTo>
                  <a:pt x="2523318" y="1092708"/>
                </a:moveTo>
                <a:lnTo>
                  <a:pt x="1083139" y="1991697"/>
                </a:lnTo>
                <a:lnTo>
                  <a:pt x="1083139" y="3787311"/>
                </a:lnTo>
                <a:lnTo>
                  <a:pt x="2523318" y="4686300"/>
                </a:lnTo>
                <a:lnTo>
                  <a:pt x="3963497" y="3787311"/>
                </a:lnTo>
                <a:lnTo>
                  <a:pt x="3963497" y="1991697"/>
                </a:lnTo>
                <a:close/>
                <a:moveTo>
                  <a:pt x="2470122" y="0"/>
                </a:moveTo>
                <a:lnTo>
                  <a:pt x="5037208" y="1458369"/>
                </a:lnTo>
                <a:cubicBezTo>
                  <a:pt x="5040026" y="2418836"/>
                  <a:pt x="5042844" y="3379302"/>
                  <a:pt x="5045662" y="4339769"/>
                </a:cubicBezTo>
                <a:lnTo>
                  <a:pt x="2561576" y="5783096"/>
                </a:lnTo>
                <a:lnTo>
                  <a:pt x="24164" y="4354881"/>
                </a:lnTo>
                <a:lnTo>
                  <a:pt x="0" y="1453765"/>
                </a:lnTo>
                <a:close/>
              </a:path>
            </a:pathLst>
          </a:custGeom>
        </p:spPr>
        <p:txBody>
          <a:bodyPr wrap="square" tIns="457200" rtlCol="0">
            <a:noAutofit/>
          </a:bodyPr>
          <a:lstStyle>
            <a:lvl1pPr marL="0" indent="0" algn="ctr">
              <a:buNone/>
              <a:defRPr lang="de-DE"/>
            </a:lvl1pPr>
          </a:lstStyle>
          <a:p>
            <a:pPr rtl="0"/>
            <a:r>
              <a:rPr lang="de-DE"/>
              <a:t>Bild durch Klicken auf Symbol hinzufügen</a:t>
            </a:r>
            <a:endParaRPr lang="de-DE" dirty="0"/>
          </a:p>
        </p:txBody>
      </p:sp>
    </p:spTree>
    <p:extLst>
      <p:ext uri="{BB962C8B-B14F-4D97-AF65-F5344CB8AC3E}">
        <p14:creationId xmlns:p14="http://schemas.microsoft.com/office/powerpoint/2010/main" val="340771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42BC57-1D8D-9F59-24F9-1E8232279959}"/>
              </a:ext>
            </a:extLst>
          </p:cNvPr>
          <p:cNvSpPr>
            <a:spLocks noGrp="1"/>
          </p:cNvSpPr>
          <p:nvPr>
            <p:ph type="title"/>
          </p:nvPr>
        </p:nvSpPr>
        <p:spPr>
          <a:xfrm>
            <a:off x="587829" y="507076"/>
            <a:ext cx="10515600" cy="1115434"/>
          </a:xfrm>
        </p:spPr>
        <p:txBody>
          <a:bodyPr rtlCol="0"/>
          <a:lstStyle>
            <a:defPPr>
              <a:defRPr lang="de-DE"/>
            </a:defPPr>
          </a:lstStyle>
          <a:p>
            <a:pPr rtl="0"/>
            <a:r>
              <a:rPr lang="de-DE"/>
              <a:t>Mastertitelformat bearbeiten</a:t>
            </a:r>
          </a:p>
        </p:txBody>
      </p:sp>
      <p:sp>
        <p:nvSpPr>
          <p:cNvPr id="11" name="Inhaltsplatzhalter 47">
            <a:extLst>
              <a:ext uri="{FF2B5EF4-FFF2-40B4-BE49-F238E27FC236}">
                <a16:creationId xmlns:a16="http://schemas.microsoft.com/office/drawing/2014/main" id="{561744A6-D3EA-42C3-8E71-3BB8BA1E6149}"/>
              </a:ext>
            </a:extLst>
          </p:cNvPr>
          <p:cNvSpPr>
            <a:spLocks noGrp="1"/>
          </p:cNvSpPr>
          <p:nvPr>
            <p:ph type="chart" sz="quarter" idx="27" hasCustomPrompt="1"/>
          </p:nvPr>
        </p:nvSpPr>
        <p:spPr>
          <a:xfrm>
            <a:off x="587829" y="1622510"/>
            <a:ext cx="10889796" cy="4155757"/>
          </a:xfrm>
          <a:prstGeom prst="rect">
            <a:avLst/>
          </a:prstGeom>
        </p:spPr>
        <p:txBody>
          <a:bodyPr rtlCol="0"/>
          <a:lstStyle>
            <a:lvl1pPr>
              <a:defRPr lang="de-DE">
                <a:solidFill>
                  <a:schemeClr val="bg1"/>
                </a:solidFill>
              </a:defRPr>
            </a:lvl1pPr>
          </a:lstStyle>
          <a:p>
            <a:pPr rtl="0"/>
            <a:r>
              <a:rPr lang="de-DE"/>
              <a:t>Hier klicken, um den Master-Textstil zu bearbeiten</a:t>
            </a:r>
            <a:endParaRPr lang="de-DE" altLang="en-US"/>
          </a:p>
        </p:txBody>
      </p:sp>
      <p:sp>
        <p:nvSpPr>
          <p:cNvPr id="3" name="Fußzeilenplatzhalter 2">
            <a:extLst>
              <a:ext uri="{FF2B5EF4-FFF2-40B4-BE49-F238E27FC236}">
                <a16:creationId xmlns:a16="http://schemas.microsoft.com/office/drawing/2014/main" id="{D1C82179-6F61-D1EC-D800-74B748B37F0E}"/>
              </a:ext>
            </a:extLst>
          </p:cNvPr>
          <p:cNvSpPr>
            <a:spLocks noGrp="1"/>
          </p:cNvSpPr>
          <p:nvPr>
            <p:ph type="ftr" sz="quarter" idx="28"/>
          </p:nvPr>
        </p:nvSpPr>
        <p:spPr/>
        <p:txBody>
          <a:bodyPr rtlCol="0"/>
          <a:lstStyle>
            <a:defPPr>
              <a:defRPr lang="de-DE"/>
            </a:defPPr>
          </a:lstStyle>
          <a:p>
            <a:pPr rtl="0"/>
            <a:r>
              <a:rPr lang="de-DE" noProof="0"/>
              <a:t>Präsentationstitel</a:t>
            </a:r>
          </a:p>
        </p:txBody>
      </p:sp>
      <p:sp>
        <p:nvSpPr>
          <p:cNvPr id="5" name="Foliennummernplatzhalter 4">
            <a:extLst>
              <a:ext uri="{FF2B5EF4-FFF2-40B4-BE49-F238E27FC236}">
                <a16:creationId xmlns:a16="http://schemas.microsoft.com/office/drawing/2014/main" id="{38803A51-0211-9F66-D20B-444BC94AA39E}"/>
              </a:ext>
            </a:extLst>
          </p:cNvPr>
          <p:cNvSpPr>
            <a:spLocks noGrp="1"/>
          </p:cNvSpPr>
          <p:nvPr>
            <p:ph type="sldNum" sz="quarter" idx="29"/>
          </p:nvPr>
        </p:nvSpPr>
        <p:spPr/>
        <p:txBody>
          <a:bodyPr rtlCol="0"/>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2676827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mit Design">
    <p:spTree>
      <p:nvGrpSpPr>
        <p:cNvPr id="1" name=""/>
        <p:cNvGrpSpPr/>
        <p:nvPr/>
      </p:nvGrpSpPr>
      <p:grpSpPr>
        <a:xfrm>
          <a:off x="0" y="0"/>
          <a:ext cx="0" cy="0"/>
          <a:chOff x="0" y="0"/>
          <a:chExt cx="0" cy="0"/>
        </a:xfrm>
      </p:grpSpPr>
      <p:sp>
        <p:nvSpPr>
          <p:cNvPr id="11" name="Titelplatzhalter 4">
            <a:extLst>
              <a:ext uri="{FF2B5EF4-FFF2-40B4-BE49-F238E27FC236}">
                <a16:creationId xmlns:a16="http://schemas.microsoft.com/office/drawing/2014/main" id="{05751864-B11A-0286-13EA-2AC2A2C8DD5D}"/>
              </a:ext>
            </a:extLst>
          </p:cNvPr>
          <p:cNvSpPr>
            <a:spLocks noGrp="1"/>
          </p:cNvSpPr>
          <p:nvPr>
            <p:ph type="title"/>
          </p:nvPr>
        </p:nvSpPr>
        <p:spPr>
          <a:xfrm>
            <a:off x="581709" y="721538"/>
            <a:ext cx="10889796" cy="1418998"/>
          </a:xfrm>
          <a:prstGeom prst="rect">
            <a:avLst/>
          </a:prstGeom>
        </p:spPr>
        <p:txBody>
          <a:bodyPr vert="horz" lIns="91440" tIns="45720" rIns="91440" bIns="45720" rtlCol="0" anchor="t">
            <a:noAutofit/>
          </a:bodyPr>
          <a:lstStyle>
            <a:defPPr>
              <a:defRPr lang="de-DE"/>
            </a:defPPr>
          </a:lstStyle>
          <a:p>
            <a:pPr rtl="0"/>
            <a:r>
              <a:rPr lang="de-DE"/>
              <a:t>Mastertitelformat bearbeiten</a:t>
            </a:r>
            <a:endParaRPr lang="de-DE" dirty="0"/>
          </a:p>
        </p:txBody>
      </p:sp>
      <p:sp>
        <p:nvSpPr>
          <p:cNvPr id="10" name="Tabellenplatzhalter">
            <a:extLst>
              <a:ext uri="{FF2B5EF4-FFF2-40B4-BE49-F238E27FC236}">
                <a16:creationId xmlns:a16="http://schemas.microsoft.com/office/drawing/2014/main" id="{CFC5FF09-DE50-4155-81A0-5DD9B700F205}"/>
              </a:ext>
            </a:extLst>
          </p:cNvPr>
          <p:cNvSpPr>
            <a:spLocks noGrp="1"/>
          </p:cNvSpPr>
          <p:nvPr>
            <p:ph type="tbl" sz="quarter" idx="27" hasCustomPrompt="1"/>
          </p:nvPr>
        </p:nvSpPr>
        <p:spPr>
          <a:xfrm>
            <a:off x="581709" y="1614198"/>
            <a:ext cx="10889796" cy="4317856"/>
          </a:xfrm>
          <a:prstGeom prst="rect">
            <a:avLst/>
          </a:prstGeom>
        </p:spPr>
        <p:txBody>
          <a:bodyPr rtlCol="0">
            <a:noAutofit/>
          </a:bodyPr>
          <a:lstStyle>
            <a:lvl1pPr>
              <a:defRPr lang="de-DE">
                <a:solidFill>
                  <a:schemeClr val="bg1"/>
                </a:solidFill>
              </a:defRPr>
            </a:lvl1pPr>
          </a:lstStyle>
          <a:p>
            <a:pPr rtl="0"/>
            <a:r>
              <a:rPr lang="de-DE"/>
              <a:t>Hier klicken, um den Master-Textstil zu bearbeiten</a:t>
            </a:r>
            <a:endParaRPr lang="de-DE" altLang="en-US"/>
          </a:p>
        </p:txBody>
      </p:sp>
      <p:sp>
        <p:nvSpPr>
          <p:cNvPr id="9" name="Freihandform: Form 5">
            <a:extLst>
              <a:ext uri="{FF2B5EF4-FFF2-40B4-BE49-F238E27FC236}">
                <a16:creationId xmlns:a16="http://schemas.microsoft.com/office/drawing/2014/main" id="{3F619E6B-153E-B522-47EB-4104C405736C}"/>
              </a:ext>
            </a:extLst>
          </p:cNvPr>
          <p:cNvSpPr/>
          <p:nvPr userDrawn="1"/>
        </p:nvSpPr>
        <p:spPr>
          <a:xfrm>
            <a:off x="10551278" y="4665388"/>
            <a:ext cx="603952" cy="68174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dirty="0"/>
          </a:p>
        </p:txBody>
      </p:sp>
      <p:sp>
        <p:nvSpPr>
          <p:cNvPr id="12" name="Freihandform 11">
            <a:extLst>
              <a:ext uri="{FF2B5EF4-FFF2-40B4-BE49-F238E27FC236}">
                <a16:creationId xmlns:a16="http://schemas.microsoft.com/office/drawing/2014/main" id="{687A7B3D-E004-6D6A-5979-8F1BADBC9237}"/>
              </a:ext>
            </a:extLst>
          </p:cNvPr>
          <p:cNvSpPr/>
          <p:nvPr userDrawn="1"/>
        </p:nvSpPr>
        <p:spPr>
          <a:xfrm>
            <a:off x="10524774" y="5146146"/>
            <a:ext cx="1667226" cy="1711855"/>
          </a:xfrm>
          <a:custGeom>
            <a:avLst/>
            <a:gdLst>
              <a:gd name="connsiteX0" fmla="*/ 998834 w 1667226"/>
              <a:gd name="connsiteY0" fmla="*/ 0 h 1711855"/>
              <a:gd name="connsiteX1" fmla="*/ 1667226 w 1667226"/>
              <a:gd name="connsiteY1" fmla="*/ 373790 h 1711855"/>
              <a:gd name="connsiteX2" fmla="*/ 1667226 w 1667226"/>
              <a:gd name="connsiteY2" fmla="*/ 1711855 h 1711855"/>
              <a:gd name="connsiteX3" fmla="*/ 48502 w 1667226"/>
              <a:gd name="connsiteY3" fmla="*/ 1711855 h 1711855"/>
              <a:gd name="connsiteX4" fmla="*/ 0 w 1667226"/>
              <a:gd name="connsiteY4" fmla="*/ 1684915 h 1711855"/>
              <a:gd name="connsiteX5" fmla="*/ 0 w 1667226"/>
              <a:gd name="connsiteY5" fmla="*/ 564300 h 17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7226" h="1711855">
                <a:moveTo>
                  <a:pt x="998834" y="0"/>
                </a:moveTo>
                <a:lnTo>
                  <a:pt x="1667226" y="373790"/>
                </a:lnTo>
                <a:lnTo>
                  <a:pt x="1667226" y="1711855"/>
                </a:lnTo>
                <a:lnTo>
                  <a:pt x="48502" y="1711855"/>
                </a:lnTo>
                <a:lnTo>
                  <a:pt x="0" y="1684915"/>
                </a:lnTo>
                <a:lnTo>
                  <a:pt x="0" y="56430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de-DE"/>
            </a:defPPr>
          </a:lstStyle>
          <a:p>
            <a:pPr algn="ctr" rtl="0"/>
            <a:endParaRPr lang="de-DE" dirty="0"/>
          </a:p>
        </p:txBody>
      </p:sp>
      <p:sp>
        <p:nvSpPr>
          <p:cNvPr id="13" name="Freihandform: Form 11">
            <a:extLst>
              <a:ext uri="{FF2B5EF4-FFF2-40B4-BE49-F238E27FC236}">
                <a16:creationId xmlns:a16="http://schemas.microsoft.com/office/drawing/2014/main" id="{A4CA3A93-BDBF-112D-54A0-05BF6B06BCC1}"/>
              </a:ext>
            </a:extLst>
          </p:cNvPr>
          <p:cNvSpPr/>
          <p:nvPr userDrawn="1"/>
        </p:nvSpPr>
        <p:spPr>
          <a:xfrm>
            <a:off x="10177285" y="5347130"/>
            <a:ext cx="748554" cy="856361"/>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2" name="Fußzeilenplatzhalter 1">
            <a:extLst>
              <a:ext uri="{FF2B5EF4-FFF2-40B4-BE49-F238E27FC236}">
                <a16:creationId xmlns:a16="http://schemas.microsoft.com/office/drawing/2014/main" id="{5F7A154B-D8F5-C1FB-307D-496380875BD1}"/>
              </a:ext>
            </a:extLst>
          </p:cNvPr>
          <p:cNvSpPr>
            <a:spLocks noGrp="1"/>
          </p:cNvSpPr>
          <p:nvPr>
            <p:ph type="ftr" sz="quarter" idx="28"/>
          </p:nvPr>
        </p:nvSpPr>
        <p:spPr/>
        <p:txBody>
          <a:bodyPr rtlCol="0">
            <a:noAutofit/>
          </a:bodyPr>
          <a:lstStyle>
            <a:defPPr>
              <a:defRPr lang="de-DE"/>
            </a:defPPr>
          </a:lstStyle>
          <a:p>
            <a:pPr rtl="0"/>
            <a:r>
              <a:rPr lang="de-DE" noProof="0"/>
              <a:t>Präsentationstitel</a:t>
            </a:r>
          </a:p>
        </p:txBody>
      </p:sp>
      <p:sp>
        <p:nvSpPr>
          <p:cNvPr id="5" name="Foliennummernplatzhalter 4">
            <a:extLst>
              <a:ext uri="{FF2B5EF4-FFF2-40B4-BE49-F238E27FC236}">
                <a16:creationId xmlns:a16="http://schemas.microsoft.com/office/drawing/2014/main" id="{D728715E-D2CE-A33E-1A28-4E627F239BBE}"/>
              </a:ext>
            </a:extLst>
          </p:cNvPr>
          <p:cNvSpPr>
            <a:spLocks noGrp="1"/>
          </p:cNvSpPr>
          <p:nvPr>
            <p:ph type="sldNum" sz="quarter" idx="29"/>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2121256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ieren ">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BF58E95-E9E1-28E6-FB2F-DE808892233F}"/>
              </a:ext>
            </a:extLst>
          </p:cNvPr>
          <p:cNvSpPr>
            <a:spLocks noGrp="1"/>
          </p:cNvSpPr>
          <p:nvPr>
            <p:ph type="title" hasCustomPrompt="1"/>
          </p:nvPr>
        </p:nvSpPr>
        <p:spPr>
          <a:xfrm>
            <a:off x="6099079" y="1856195"/>
            <a:ext cx="4518122" cy="1688906"/>
          </a:xfrm>
        </p:spPr>
        <p:txBody>
          <a:bodyPr rtlCol="0" anchor="b">
            <a:noAutofit/>
          </a:bodyPr>
          <a:lstStyle>
            <a:lvl1pPr>
              <a:defRPr lang="de-DE" sz="2700">
                <a:latin typeface="+mn-lt"/>
              </a:defRPr>
            </a:lvl1pPr>
          </a:lstStyle>
          <a:p>
            <a:pPr rtl="0"/>
            <a:r>
              <a:rPr lang="de-DE" noProof="0"/>
              <a:t>Hier klicken, um den Textstil zu bearbeiten</a:t>
            </a:r>
          </a:p>
        </p:txBody>
      </p:sp>
      <p:sp>
        <p:nvSpPr>
          <p:cNvPr id="11" name="Untertitel 47">
            <a:extLst>
              <a:ext uri="{FF2B5EF4-FFF2-40B4-BE49-F238E27FC236}">
                <a16:creationId xmlns:a16="http://schemas.microsoft.com/office/drawing/2014/main" id="{3B45AD65-2B81-A368-E5F0-5C61D0B1DFEB}"/>
              </a:ext>
            </a:extLst>
          </p:cNvPr>
          <p:cNvSpPr>
            <a:spLocks noGrp="1"/>
          </p:cNvSpPr>
          <p:nvPr>
            <p:ph type="body" sz="quarter" idx="29" hasCustomPrompt="1"/>
          </p:nvPr>
        </p:nvSpPr>
        <p:spPr>
          <a:xfrm>
            <a:off x="6095999" y="3695015"/>
            <a:ext cx="4672693" cy="1688906"/>
          </a:xfrm>
          <a:prstGeom prst="rect">
            <a:avLst/>
          </a:prstGeom>
        </p:spPr>
        <p:txBody>
          <a:bodyPr rtlCol="0">
            <a:noAutofit/>
          </a:bodyPr>
          <a:lstStyle>
            <a:lvl1pPr marL="0" indent="0">
              <a:lnSpc>
                <a:spcPct val="100000"/>
              </a:lnSpc>
              <a:buNone/>
              <a:defRPr lang="de-DE" sz="1500" b="0">
                <a:solidFill>
                  <a:schemeClr val="accent2"/>
                </a:solidFill>
                <a:latin typeface="+mn-lt"/>
              </a:defRPr>
            </a:lvl1pPr>
            <a:lvl2pPr>
              <a:defRPr lang="de-DE" sz="1000"/>
            </a:lvl2pPr>
            <a:lvl3pPr>
              <a:defRPr lang="de-DE" sz="900"/>
            </a:lvl3pPr>
            <a:lvl4pPr>
              <a:defRPr lang="de-DE" sz="800"/>
            </a:lvl4pPr>
            <a:lvl5pPr>
              <a:defRPr lang="de-DE" sz="800"/>
            </a:lvl5pPr>
          </a:lstStyle>
          <a:p>
            <a:pPr lvl="0" rtl="0"/>
            <a:r>
              <a:rPr lang="de-DE" noProof="0"/>
              <a:t>Textmasterformat durch Klicken bearbeiten </a:t>
            </a:r>
          </a:p>
        </p:txBody>
      </p:sp>
      <p:sp>
        <p:nvSpPr>
          <p:cNvPr id="4" name="Freihandform: Form 5">
            <a:extLst>
              <a:ext uri="{FF2B5EF4-FFF2-40B4-BE49-F238E27FC236}">
                <a16:creationId xmlns:a16="http://schemas.microsoft.com/office/drawing/2014/main" id="{0CA4AA19-0D07-46AB-AC12-64054BBBB499}"/>
              </a:ext>
            </a:extLst>
          </p:cNvPr>
          <p:cNvSpPr/>
          <p:nvPr userDrawn="1"/>
        </p:nvSpPr>
        <p:spPr>
          <a:xfrm>
            <a:off x="3843559" y="722518"/>
            <a:ext cx="1244907" cy="140525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5" name="Freihandform: Form 6">
            <a:extLst>
              <a:ext uri="{FF2B5EF4-FFF2-40B4-BE49-F238E27FC236}">
                <a16:creationId xmlns:a16="http://schemas.microsoft.com/office/drawing/2014/main" id="{DF781D9E-0DF5-4DDA-84E6-35DFB054158C}"/>
              </a:ext>
            </a:extLst>
          </p:cNvPr>
          <p:cNvSpPr/>
          <p:nvPr userDrawn="1"/>
        </p:nvSpPr>
        <p:spPr>
          <a:xfrm>
            <a:off x="1223929" y="1436914"/>
            <a:ext cx="2857005" cy="326977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sz="1600" noProof="0" dirty="0"/>
          </a:p>
        </p:txBody>
      </p:sp>
      <p:sp>
        <p:nvSpPr>
          <p:cNvPr id="6" name="Freihandform: Form 7">
            <a:extLst>
              <a:ext uri="{FF2B5EF4-FFF2-40B4-BE49-F238E27FC236}">
                <a16:creationId xmlns:a16="http://schemas.microsoft.com/office/drawing/2014/main" id="{86BA1075-E23C-4BC9-8F67-B2E408F864D2}"/>
              </a:ext>
            </a:extLst>
          </p:cNvPr>
          <p:cNvSpPr/>
          <p:nvPr userDrawn="1"/>
        </p:nvSpPr>
        <p:spPr>
          <a:xfrm>
            <a:off x="758702" y="3457554"/>
            <a:ext cx="1208037" cy="1381756"/>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 name="connsiteX0" fmla="*/ 2187388 w 4387647"/>
              <a:gd name="connsiteY0" fmla="*/ 0 h 5032188"/>
              <a:gd name="connsiteX1" fmla="*/ 4386729 w 4387647"/>
              <a:gd name="connsiteY1" fmla="*/ 1261035 h 5032188"/>
              <a:gd name="connsiteX2" fmla="*/ 4384192 w 4387647"/>
              <a:gd name="connsiteY2" fmla="*/ 3783287 h 5032188"/>
              <a:gd name="connsiteX3" fmla="*/ 2193365 w 4387647"/>
              <a:gd name="connsiteY3" fmla="*/ 5032188 h 5032188"/>
              <a:gd name="connsiteX4" fmla="*/ 0 w 4387647"/>
              <a:gd name="connsiteY4" fmla="*/ 3783106 h 5032188"/>
              <a:gd name="connsiteX5" fmla="*/ 0 w 4387647"/>
              <a:gd name="connsiteY5" fmla="*/ 1267012 h 5032188"/>
              <a:gd name="connsiteX6" fmla="*/ 2187388 w 4387647"/>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7647" h="5032188">
                <a:moveTo>
                  <a:pt x="2187388" y="0"/>
                </a:moveTo>
                <a:lnTo>
                  <a:pt x="4386729" y="1261035"/>
                </a:lnTo>
                <a:cubicBezTo>
                  <a:pt x="4390713" y="2103718"/>
                  <a:pt x="4380208" y="2940604"/>
                  <a:pt x="4384192" y="3783287"/>
                </a:cubicBezTo>
                <a:lnTo>
                  <a:pt x="2193365" y="5032188"/>
                </a:lnTo>
                <a:lnTo>
                  <a:pt x="0" y="3783106"/>
                </a:lnTo>
                <a:lnTo>
                  <a:pt x="0" y="1267012"/>
                </a:lnTo>
                <a:lnTo>
                  <a:pt x="2187388" y="0"/>
                </a:ln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de-DE"/>
            </a:defPPr>
          </a:lstStyle>
          <a:p>
            <a:pPr algn="ctr" rtl="0"/>
            <a:endParaRPr lang="de-DE" noProof="0" dirty="0"/>
          </a:p>
        </p:txBody>
      </p:sp>
      <p:sp>
        <p:nvSpPr>
          <p:cNvPr id="8" name="Freihandform: Form 11">
            <a:extLst>
              <a:ext uri="{FF2B5EF4-FFF2-40B4-BE49-F238E27FC236}">
                <a16:creationId xmlns:a16="http://schemas.microsoft.com/office/drawing/2014/main" id="{B2A4CA75-D17E-243B-9C56-A63C75AF6D56}"/>
              </a:ext>
            </a:extLst>
          </p:cNvPr>
          <p:cNvSpPr/>
          <p:nvPr userDrawn="1"/>
        </p:nvSpPr>
        <p:spPr>
          <a:xfrm>
            <a:off x="2917915" y="4662164"/>
            <a:ext cx="663381" cy="758922"/>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chemeClr val="accent2"/>
          </a:solidFill>
          <a:ln w="12700" cap="flat" cmpd="sng" algn="ctr">
            <a:noFill/>
            <a:prstDash val="solid"/>
            <a:miter lim="800000"/>
          </a:ln>
          <a:effectLst/>
        </p:spPr>
        <p:txBody>
          <a:bodyPr rtlCol="0" anchor="ctr">
            <a:noAutofit/>
          </a:bodyP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noProof="0" dirty="0">
              <a:ln>
                <a:noFill/>
              </a:ln>
              <a:solidFill>
                <a:prstClr val="white"/>
              </a:solidFill>
              <a:effectLst/>
              <a:uLnTx/>
              <a:uFillTx/>
              <a:latin typeface="Posterama Text SemiBold"/>
              <a:ea typeface="+mn-ea"/>
              <a:cs typeface="+mn-cs"/>
            </a:endParaRPr>
          </a:p>
        </p:txBody>
      </p:sp>
      <p:sp>
        <p:nvSpPr>
          <p:cNvPr id="3" name="Fußzeilenplatzhalter 2">
            <a:extLst>
              <a:ext uri="{FF2B5EF4-FFF2-40B4-BE49-F238E27FC236}">
                <a16:creationId xmlns:a16="http://schemas.microsoft.com/office/drawing/2014/main" id="{7964077E-956B-EA3A-700F-A833D82341FE}"/>
              </a:ext>
            </a:extLst>
          </p:cNvPr>
          <p:cNvSpPr>
            <a:spLocks noGrp="1"/>
          </p:cNvSpPr>
          <p:nvPr>
            <p:ph type="ftr" sz="quarter" idx="30"/>
          </p:nvPr>
        </p:nvSpPr>
        <p:spPr/>
        <p:txBody>
          <a:bodyPr rtlCol="0">
            <a:noAutofit/>
          </a:bodyPr>
          <a:lstStyle>
            <a:defPPr>
              <a:defRPr lang="de-DE"/>
            </a:defPPr>
          </a:lstStyle>
          <a:p>
            <a:pPr rtl="0"/>
            <a:r>
              <a:rPr lang="de-DE" noProof="0"/>
              <a:t>Präsentationstitel</a:t>
            </a:r>
          </a:p>
        </p:txBody>
      </p:sp>
      <p:sp>
        <p:nvSpPr>
          <p:cNvPr id="10" name="Foliennummernplatzhalter 9">
            <a:extLst>
              <a:ext uri="{FF2B5EF4-FFF2-40B4-BE49-F238E27FC236}">
                <a16:creationId xmlns:a16="http://schemas.microsoft.com/office/drawing/2014/main" id="{8ED455D4-27F3-B6AD-2A20-7475F307E5E4}"/>
              </a:ext>
            </a:extLst>
          </p:cNvPr>
          <p:cNvSpPr>
            <a:spLocks noGrp="1"/>
          </p:cNvSpPr>
          <p:nvPr>
            <p:ph type="sldNum" sz="quarter" idx="31"/>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125641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Teammitglieder">
    <p:spTree>
      <p:nvGrpSpPr>
        <p:cNvPr id="1" name=""/>
        <p:cNvGrpSpPr/>
        <p:nvPr/>
      </p:nvGrpSpPr>
      <p:grpSpPr>
        <a:xfrm>
          <a:off x="0" y="0"/>
          <a:ext cx="0" cy="0"/>
          <a:chOff x="0" y="0"/>
          <a:chExt cx="0" cy="0"/>
        </a:xfrm>
      </p:grpSpPr>
      <p:sp>
        <p:nvSpPr>
          <p:cNvPr id="16" name="Titelplatzhalter 4">
            <a:extLst>
              <a:ext uri="{FF2B5EF4-FFF2-40B4-BE49-F238E27FC236}">
                <a16:creationId xmlns:a16="http://schemas.microsoft.com/office/drawing/2014/main" id="{DCA6F28B-ACF1-D3CB-8968-4F64BEA02E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lvl1pPr algn="ctr">
              <a:defRPr lang="de-DE"/>
            </a:lvl1pPr>
          </a:lstStyle>
          <a:p>
            <a:pPr rtl="0"/>
            <a:r>
              <a:rPr lang="de-DE"/>
              <a:t>Mastertitelformat bearbeiten</a:t>
            </a:r>
            <a:endParaRPr lang="de-DE" dirty="0"/>
          </a:p>
        </p:txBody>
      </p:sp>
      <p:sp>
        <p:nvSpPr>
          <p:cNvPr id="60" name="Inhaltsplatzhalter 47">
            <a:extLst>
              <a:ext uri="{FF2B5EF4-FFF2-40B4-BE49-F238E27FC236}">
                <a16:creationId xmlns:a16="http://schemas.microsoft.com/office/drawing/2014/main" id="{E2F72F6F-0172-47B0-8D9E-0EED383332E2}"/>
              </a:ext>
            </a:extLst>
          </p:cNvPr>
          <p:cNvSpPr>
            <a:spLocks noGrp="1"/>
          </p:cNvSpPr>
          <p:nvPr>
            <p:ph type="pic" sz="quarter" idx="48"/>
          </p:nvPr>
        </p:nvSpPr>
        <p:spPr>
          <a:xfrm>
            <a:off x="1114798" y="2560353"/>
            <a:ext cx="2368061" cy="2102177"/>
          </a:xfrm>
          <a:prstGeom prst="hexagon">
            <a:avLst>
              <a:gd name="adj" fmla="val 28349"/>
              <a:gd name="vf" fmla="val 115470"/>
            </a:avLst>
          </a:prstGeom>
          <a:ln>
            <a:noFill/>
          </a:ln>
        </p:spPr>
        <p:txBody>
          <a:bodyPr rtlCol="0" anchor="ctr">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52" name="Inhaltsplatzhalter 47" descr="Klicken Sie, um ein Bild hinzuzufügen.">
            <a:extLst>
              <a:ext uri="{FF2B5EF4-FFF2-40B4-BE49-F238E27FC236}">
                <a16:creationId xmlns:a16="http://schemas.microsoft.com/office/drawing/2014/main" id="{2369DDD8-CFC2-4980-A0DB-411AA173B475}"/>
              </a:ext>
            </a:extLst>
          </p:cNvPr>
          <p:cNvSpPr>
            <a:spLocks noGrp="1"/>
          </p:cNvSpPr>
          <p:nvPr>
            <p:ph type="body" sz="quarter" idx="27" hasCustomPrompt="1"/>
          </p:nvPr>
        </p:nvSpPr>
        <p:spPr>
          <a:xfrm>
            <a:off x="1214003" y="4764289"/>
            <a:ext cx="2098039" cy="506399"/>
          </a:xfrm>
          <a:prstGeom prst="rect">
            <a:avLst/>
          </a:prstGeom>
        </p:spPr>
        <p:txBody>
          <a:bodyPr rtlCol="0" anchor="b">
            <a:noAutofit/>
          </a:bodyPr>
          <a:lstStyle>
            <a:lvl1pPr marL="0" indent="0" algn="ctr">
              <a:lnSpc>
                <a:spcPct val="100000"/>
              </a:lnSpc>
              <a:buNone/>
              <a:defRPr lang="de-DE" sz="1800" b="1" i="0">
                <a:solidFill>
                  <a:schemeClr val="bg1"/>
                </a:solidFill>
                <a:latin typeface="+mn-lt"/>
                <a:ea typeface="+mj-ea"/>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53" name="Inhaltsplatzhalter 47">
            <a:extLst>
              <a:ext uri="{FF2B5EF4-FFF2-40B4-BE49-F238E27FC236}">
                <a16:creationId xmlns:a16="http://schemas.microsoft.com/office/drawing/2014/main" id="{B66AC261-5929-40D2-A646-8F16675DE383}"/>
              </a:ext>
            </a:extLst>
          </p:cNvPr>
          <p:cNvSpPr>
            <a:spLocks noGrp="1"/>
          </p:cNvSpPr>
          <p:nvPr>
            <p:ph type="body" sz="quarter" idx="28" hasCustomPrompt="1"/>
          </p:nvPr>
        </p:nvSpPr>
        <p:spPr>
          <a:xfrm>
            <a:off x="1214003" y="5295180"/>
            <a:ext cx="2098038" cy="506399"/>
          </a:xfrm>
          <a:prstGeom prst="rect">
            <a:avLst/>
          </a:prstGeom>
        </p:spPr>
        <p:txBody>
          <a:bodyPr rtlCol="0">
            <a:noAutofit/>
          </a:bodyPr>
          <a:lstStyle>
            <a:lvl1pPr marL="0" indent="0" algn="ctr">
              <a:lnSpc>
                <a:spcPct val="100000"/>
              </a:lnSpc>
              <a:buNone/>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61" name="Inhaltsplatzhalter 47">
            <a:extLst>
              <a:ext uri="{FF2B5EF4-FFF2-40B4-BE49-F238E27FC236}">
                <a16:creationId xmlns:a16="http://schemas.microsoft.com/office/drawing/2014/main" id="{B33A9FB2-1610-4389-B352-D99255F77BEC}"/>
              </a:ext>
            </a:extLst>
          </p:cNvPr>
          <p:cNvSpPr>
            <a:spLocks noGrp="1"/>
          </p:cNvSpPr>
          <p:nvPr>
            <p:ph type="pic" sz="quarter" idx="49"/>
          </p:nvPr>
        </p:nvSpPr>
        <p:spPr>
          <a:xfrm>
            <a:off x="3623536" y="1840730"/>
            <a:ext cx="2368061" cy="2102177"/>
          </a:xfrm>
          <a:prstGeom prst="hexagon">
            <a:avLst>
              <a:gd name="adj" fmla="val 28349"/>
              <a:gd name="vf" fmla="val 115470"/>
            </a:avLst>
          </a:prstGeom>
          <a:ln>
            <a:noFill/>
          </a:ln>
        </p:spPr>
        <p:txBody>
          <a:bodyPr rtlCol="0" anchor="ctr">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21" name="Inhaltsplatzhalter 47" descr="Klicken Sie, um ein Bild hinzuzufügen.">
            <a:extLst>
              <a:ext uri="{FF2B5EF4-FFF2-40B4-BE49-F238E27FC236}">
                <a16:creationId xmlns:a16="http://schemas.microsoft.com/office/drawing/2014/main" id="{DEE851A8-3FB7-B319-A053-BE08A45763C5}"/>
              </a:ext>
            </a:extLst>
          </p:cNvPr>
          <p:cNvSpPr>
            <a:spLocks noGrp="1"/>
          </p:cNvSpPr>
          <p:nvPr>
            <p:ph type="body" sz="quarter" idx="54" hasCustomPrompt="1"/>
          </p:nvPr>
        </p:nvSpPr>
        <p:spPr>
          <a:xfrm>
            <a:off x="3720440" y="4045832"/>
            <a:ext cx="2098039" cy="506399"/>
          </a:xfrm>
          <a:prstGeom prst="rect">
            <a:avLst/>
          </a:prstGeom>
        </p:spPr>
        <p:txBody>
          <a:bodyPr rtlCol="0" anchor="b">
            <a:noAutofit/>
          </a:bodyPr>
          <a:lstStyle>
            <a:lvl1pPr marL="0" indent="0" algn="ctr">
              <a:lnSpc>
                <a:spcPct val="100000"/>
              </a:lnSpc>
              <a:buNone/>
              <a:defRPr lang="de-DE" sz="1800" b="1" i="0">
                <a:solidFill>
                  <a:schemeClr val="bg1"/>
                </a:solidFill>
                <a:latin typeface="+mn-lt"/>
                <a:ea typeface="+mj-ea"/>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2" name="Inhaltsplatzhalter 47">
            <a:extLst>
              <a:ext uri="{FF2B5EF4-FFF2-40B4-BE49-F238E27FC236}">
                <a16:creationId xmlns:a16="http://schemas.microsoft.com/office/drawing/2014/main" id="{5743B59B-3EAA-B249-07CE-9C9C5B0B6AB1}"/>
              </a:ext>
            </a:extLst>
          </p:cNvPr>
          <p:cNvSpPr>
            <a:spLocks noGrp="1"/>
          </p:cNvSpPr>
          <p:nvPr>
            <p:ph type="body" sz="quarter" idx="55" hasCustomPrompt="1"/>
          </p:nvPr>
        </p:nvSpPr>
        <p:spPr>
          <a:xfrm>
            <a:off x="3720440" y="4576723"/>
            <a:ext cx="2098038" cy="506399"/>
          </a:xfrm>
          <a:prstGeom prst="rect">
            <a:avLst/>
          </a:prstGeom>
        </p:spPr>
        <p:txBody>
          <a:bodyPr rtlCol="0">
            <a:noAutofit/>
          </a:bodyPr>
          <a:lstStyle>
            <a:lvl1pPr marL="0" indent="0" algn="ctr">
              <a:lnSpc>
                <a:spcPct val="100000"/>
              </a:lnSpc>
              <a:buNone/>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62" name="Inhaltsplatzhalter 47">
            <a:extLst>
              <a:ext uri="{FF2B5EF4-FFF2-40B4-BE49-F238E27FC236}">
                <a16:creationId xmlns:a16="http://schemas.microsoft.com/office/drawing/2014/main" id="{0AC60B87-71AC-4AA8-9AE7-B3B427BACB12}"/>
              </a:ext>
            </a:extLst>
          </p:cNvPr>
          <p:cNvSpPr>
            <a:spLocks noGrp="1"/>
          </p:cNvSpPr>
          <p:nvPr>
            <p:ph type="pic" sz="quarter" idx="50"/>
          </p:nvPr>
        </p:nvSpPr>
        <p:spPr>
          <a:xfrm>
            <a:off x="6113401" y="2560353"/>
            <a:ext cx="2368061" cy="2102177"/>
          </a:xfrm>
          <a:prstGeom prst="hexagon">
            <a:avLst>
              <a:gd name="adj" fmla="val 28349"/>
              <a:gd name="vf" fmla="val 115470"/>
            </a:avLst>
          </a:prstGeom>
          <a:ln>
            <a:noFill/>
          </a:ln>
        </p:spPr>
        <p:txBody>
          <a:bodyPr rtlCol="0" anchor="ctr">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19" name="Inhaltsplatzhalter 47" descr="Klicken Sie, um ein Bild hinzuzufügen.">
            <a:extLst>
              <a:ext uri="{FF2B5EF4-FFF2-40B4-BE49-F238E27FC236}">
                <a16:creationId xmlns:a16="http://schemas.microsoft.com/office/drawing/2014/main" id="{110FBA5D-2CEB-4D44-16CA-0F24099B1401}"/>
              </a:ext>
            </a:extLst>
          </p:cNvPr>
          <p:cNvSpPr>
            <a:spLocks noGrp="1"/>
          </p:cNvSpPr>
          <p:nvPr>
            <p:ph type="body" sz="quarter" idx="52" hasCustomPrompt="1"/>
          </p:nvPr>
        </p:nvSpPr>
        <p:spPr>
          <a:xfrm>
            <a:off x="6218710" y="4764289"/>
            <a:ext cx="2098039" cy="506399"/>
          </a:xfrm>
          <a:prstGeom prst="rect">
            <a:avLst/>
          </a:prstGeom>
        </p:spPr>
        <p:txBody>
          <a:bodyPr rtlCol="0" anchor="b">
            <a:noAutofit/>
          </a:bodyPr>
          <a:lstStyle>
            <a:lvl1pPr marL="0" indent="0" algn="ctr">
              <a:lnSpc>
                <a:spcPct val="100000"/>
              </a:lnSpc>
              <a:buNone/>
              <a:defRPr lang="de-DE" sz="1800" b="1" i="0">
                <a:solidFill>
                  <a:schemeClr val="bg1"/>
                </a:solidFill>
                <a:latin typeface="+mn-lt"/>
                <a:ea typeface="+mj-ea"/>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0" name="Inhaltsplatzhalter 47">
            <a:extLst>
              <a:ext uri="{FF2B5EF4-FFF2-40B4-BE49-F238E27FC236}">
                <a16:creationId xmlns:a16="http://schemas.microsoft.com/office/drawing/2014/main" id="{2108E774-D145-FA07-58F1-7DB37A30A596}"/>
              </a:ext>
            </a:extLst>
          </p:cNvPr>
          <p:cNvSpPr>
            <a:spLocks noGrp="1"/>
          </p:cNvSpPr>
          <p:nvPr>
            <p:ph type="body" sz="quarter" idx="53" hasCustomPrompt="1"/>
          </p:nvPr>
        </p:nvSpPr>
        <p:spPr>
          <a:xfrm>
            <a:off x="6218710" y="5295180"/>
            <a:ext cx="2098038" cy="506399"/>
          </a:xfrm>
          <a:prstGeom prst="rect">
            <a:avLst/>
          </a:prstGeom>
        </p:spPr>
        <p:txBody>
          <a:bodyPr rtlCol="0">
            <a:noAutofit/>
          </a:bodyPr>
          <a:lstStyle>
            <a:lvl1pPr marL="0" indent="0" algn="ctr">
              <a:lnSpc>
                <a:spcPct val="100000"/>
              </a:lnSpc>
              <a:buNone/>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63" name="Inhaltsplatzhalter 47">
            <a:extLst>
              <a:ext uri="{FF2B5EF4-FFF2-40B4-BE49-F238E27FC236}">
                <a16:creationId xmlns:a16="http://schemas.microsoft.com/office/drawing/2014/main" id="{05B25D7D-82BA-4FF5-9C92-4AD181847515}"/>
              </a:ext>
            </a:extLst>
          </p:cNvPr>
          <p:cNvSpPr>
            <a:spLocks noGrp="1"/>
          </p:cNvSpPr>
          <p:nvPr>
            <p:ph type="pic" sz="quarter" idx="51"/>
          </p:nvPr>
        </p:nvSpPr>
        <p:spPr>
          <a:xfrm>
            <a:off x="8500328" y="1836331"/>
            <a:ext cx="2368061" cy="2102177"/>
          </a:xfrm>
          <a:prstGeom prst="hexagon">
            <a:avLst>
              <a:gd name="adj" fmla="val 28349"/>
              <a:gd name="vf" fmla="val 115470"/>
            </a:avLst>
          </a:prstGeom>
          <a:ln>
            <a:noFill/>
          </a:ln>
        </p:spPr>
        <p:txBody>
          <a:bodyPr rtlCol="0" anchor="ctr">
            <a:noAutofit/>
          </a:bodyPr>
          <a:lstStyle>
            <a:lvl1pPr marL="0" indent="0" algn="l">
              <a:buFontTx/>
              <a:buNone/>
              <a:defRPr lang="de-DE" sz="1050">
                <a:solidFill>
                  <a:schemeClr val="bg1"/>
                </a:solidFill>
              </a:defRPr>
            </a:lvl1pPr>
          </a:lstStyle>
          <a:p>
            <a:pPr rtl="0"/>
            <a:r>
              <a:rPr lang="de-DE"/>
              <a:t>Bild durch Klicken auf Symbol hinzufügen</a:t>
            </a:r>
            <a:endParaRPr lang="de-DE" altLang="zh-CN" dirty="0"/>
          </a:p>
        </p:txBody>
      </p:sp>
      <p:sp>
        <p:nvSpPr>
          <p:cNvPr id="25" name="Inhaltsplatzhalter 47" descr="Klicken Sie, um ein Bild hinzuzufügen.">
            <a:extLst>
              <a:ext uri="{FF2B5EF4-FFF2-40B4-BE49-F238E27FC236}">
                <a16:creationId xmlns:a16="http://schemas.microsoft.com/office/drawing/2014/main" id="{A9C2624B-E6E6-C673-E8FF-F4BF909C3AC2}"/>
              </a:ext>
            </a:extLst>
          </p:cNvPr>
          <p:cNvSpPr>
            <a:spLocks noGrp="1"/>
          </p:cNvSpPr>
          <p:nvPr>
            <p:ph type="body" sz="quarter" idx="56" hasCustomPrompt="1"/>
          </p:nvPr>
        </p:nvSpPr>
        <p:spPr>
          <a:xfrm>
            <a:off x="8635340" y="4045832"/>
            <a:ext cx="2098039" cy="506399"/>
          </a:xfrm>
          <a:prstGeom prst="rect">
            <a:avLst/>
          </a:prstGeom>
        </p:spPr>
        <p:txBody>
          <a:bodyPr rtlCol="0" anchor="b">
            <a:noAutofit/>
          </a:bodyPr>
          <a:lstStyle>
            <a:lvl1pPr marL="0" indent="0" algn="ctr">
              <a:lnSpc>
                <a:spcPct val="100000"/>
              </a:lnSpc>
              <a:buNone/>
              <a:defRPr lang="de-DE" sz="1800" b="1" i="0">
                <a:solidFill>
                  <a:schemeClr val="bg1"/>
                </a:solidFill>
                <a:latin typeface="+mn-lt"/>
                <a:ea typeface="+mj-ea"/>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26" name="Inhaltsplatzhalter 47">
            <a:extLst>
              <a:ext uri="{FF2B5EF4-FFF2-40B4-BE49-F238E27FC236}">
                <a16:creationId xmlns:a16="http://schemas.microsoft.com/office/drawing/2014/main" id="{A003837A-CCD7-3699-D86F-CB884CA4C675}"/>
              </a:ext>
            </a:extLst>
          </p:cNvPr>
          <p:cNvSpPr>
            <a:spLocks noGrp="1"/>
          </p:cNvSpPr>
          <p:nvPr>
            <p:ph type="body" sz="quarter" idx="57" hasCustomPrompt="1"/>
          </p:nvPr>
        </p:nvSpPr>
        <p:spPr>
          <a:xfrm>
            <a:off x="8635340" y="4576723"/>
            <a:ext cx="2098038" cy="506399"/>
          </a:xfrm>
          <a:prstGeom prst="rect">
            <a:avLst/>
          </a:prstGeom>
        </p:spPr>
        <p:txBody>
          <a:bodyPr rtlCol="0">
            <a:noAutofit/>
          </a:bodyPr>
          <a:lstStyle>
            <a:lvl1pPr marL="0" indent="0" algn="ctr">
              <a:lnSpc>
                <a:spcPct val="100000"/>
              </a:lnSpc>
              <a:buNone/>
              <a:defRPr lang="de-DE" sz="1400" b="0">
                <a:solidFill>
                  <a:schemeClr val="bg1"/>
                </a:solidFill>
                <a:latin typeface="+mn-lt"/>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2" name="Fußzeilenplatzhalter 1">
            <a:extLst>
              <a:ext uri="{FF2B5EF4-FFF2-40B4-BE49-F238E27FC236}">
                <a16:creationId xmlns:a16="http://schemas.microsoft.com/office/drawing/2014/main" id="{89028585-56FF-7B3D-783D-D06964F7C099}"/>
              </a:ext>
            </a:extLst>
          </p:cNvPr>
          <p:cNvSpPr>
            <a:spLocks noGrp="1"/>
          </p:cNvSpPr>
          <p:nvPr>
            <p:ph type="ftr" sz="quarter" idx="58"/>
          </p:nvPr>
        </p:nvSpPr>
        <p:spPr/>
        <p:txBody>
          <a:bodyPr rtlCol="0">
            <a:noAutofit/>
          </a:bodyPr>
          <a:lstStyle>
            <a:defPPr>
              <a:defRPr lang="de-DE"/>
            </a:defPPr>
          </a:lstStyle>
          <a:p>
            <a:pPr rtl="0"/>
            <a:r>
              <a:rPr lang="de-DE" noProof="0"/>
              <a:t>Präsentationstitel</a:t>
            </a:r>
          </a:p>
        </p:txBody>
      </p:sp>
      <p:sp>
        <p:nvSpPr>
          <p:cNvPr id="3" name="Foliennummernplatzhalter 2">
            <a:extLst>
              <a:ext uri="{FF2B5EF4-FFF2-40B4-BE49-F238E27FC236}">
                <a16:creationId xmlns:a16="http://schemas.microsoft.com/office/drawing/2014/main" id="{7D090978-DDC9-0FA2-2CFD-733C8B854F3C}"/>
              </a:ext>
            </a:extLst>
          </p:cNvPr>
          <p:cNvSpPr>
            <a:spLocks noGrp="1"/>
          </p:cNvSpPr>
          <p:nvPr>
            <p:ph type="sldNum" sz="quarter" idx="59"/>
          </p:nvPr>
        </p:nvSpPr>
        <p:spPr/>
        <p:txBody>
          <a:bodyPr rtlCol="0">
            <a:noAutofit/>
          </a:bodyPr>
          <a:lstStyle>
            <a:defPPr>
              <a:defRPr lang="de-DE"/>
            </a:defPPr>
          </a:lstStyle>
          <a:p>
            <a:pPr rtl="0"/>
            <a:fld id="{47FEACEE-25B4-4A2D-B147-27296E36371D}" type="slidenum">
              <a:rPr lang="de-DE" altLang="zh-CN" noProof="0" smtClean="0"/>
              <a:pPr/>
              <a:t>‹Nr.›</a:t>
            </a:fld>
            <a:endParaRPr lang="de-DE" altLang="zh-CN" noProof="0" dirty="0"/>
          </a:p>
        </p:txBody>
      </p:sp>
    </p:spTree>
    <p:extLst>
      <p:ext uri="{BB962C8B-B14F-4D97-AF65-F5344CB8AC3E}">
        <p14:creationId xmlns:p14="http://schemas.microsoft.com/office/powerpoint/2010/main" val="226368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Teammitglieder">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B92FA2A-46BA-2A19-C3CE-EC6985867B92}"/>
              </a:ext>
            </a:extLst>
          </p:cNvPr>
          <p:cNvSpPr>
            <a:spLocks noGrp="1"/>
          </p:cNvSpPr>
          <p:nvPr>
            <p:ph type="title"/>
          </p:nvPr>
        </p:nvSpPr>
        <p:spPr>
          <a:xfrm>
            <a:off x="509574" y="2367293"/>
            <a:ext cx="3909993" cy="3629708"/>
          </a:xfrm>
        </p:spPr>
        <p:txBody>
          <a:bodyPr rtlCol="0" anchor="t">
            <a:noAutofit/>
          </a:bodyPr>
          <a:lstStyle>
            <a:defPPr>
              <a:defRPr lang="de-DE"/>
            </a:defPPr>
          </a:lstStyle>
          <a:p>
            <a:pPr rtl="0"/>
            <a:r>
              <a:rPr lang="de-DE"/>
              <a:t>Mastertitelformat bearbeiten</a:t>
            </a:r>
            <a:endParaRPr lang="de-DE" dirty="0"/>
          </a:p>
        </p:txBody>
      </p:sp>
      <p:sp>
        <p:nvSpPr>
          <p:cNvPr id="38" name="Inhaltsplatzhalter 47">
            <a:extLst>
              <a:ext uri="{FF2B5EF4-FFF2-40B4-BE49-F238E27FC236}">
                <a16:creationId xmlns:a16="http://schemas.microsoft.com/office/drawing/2014/main" id="{BF9EDF7D-3BB1-43C0-92BB-091CCC520477}"/>
              </a:ext>
            </a:extLst>
          </p:cNvPr>
          <p:cNvSpPr>
            <a:spLocks noGrp="1"/>
          </p:cNvSpPr>
          <p:nvPr>
            <p:ph type="pic" sz="quarter" idx="48"/>
          </p:nvPr>
        </p:nvSpPr>
        <p:spPr>
          <a:xfrm>
            <a:off x="426979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39" name="Inhaltsplatzhalter 47" descr="Klicken Sie, um ein Bild hinzuzufügen.">
            <a:extLst>
              <a:ext uri="{FF2B5EF4-FFF2-40B4-BE49-F238E27FC236}">
                <a16:creationId xmlns:a16="http://schemas.microsoft.com/office/drawing/2014/main" id="{15896C2C-7C25-4BC0-AF9B-DF590A2909AA}"/>
              </a:ext>
            </a:extLst>
          </p:cNvPr>
          <p:cNvSpPr>
            <a:spLocks noGrp="1"/>
          </p:cNvSpPr>
          <p:nvPr>
            <p:ph type="body" sz="quarter" idx="27" hasCustomPrompt="1"/>
          </p:nvPr>
        </p:nvSpPr>
        <p:spPr>
          <a:xfrm>
            <a:off x="5520210" y="522515"/>
            <a:ext cx="2289842" cy="626551"/>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40" name="Inhaltsplatzhalter 47">
            <a:extLst>
              <a:ext uri="{FF2B5EF4-FFF2-40B4-BE49-F238E27FC236}">
                <a16:creationId xmlns:a16="http://schemas.microsoft.com/office/drawing/2014/main" id="{CAC554EF-FF8F-4055-A716-E82F461413B7}"/>
              </a:ext>
            </a:extLst>
          </p:cNvPr>
          <p:cNvSpPr>
            <a:spLocks noGrp="1"/>
          </p:cNvSpPr>
          <p:nvPr>
            <p:ph type="body" sz="quarter" idx="28" hasCustomPrompt="1"/>
          </p:nvPr>
        </p:nvSpPr>
        <p:spPr>
          <a:xfrm>
            <a:off x="5520211" y="1165881"/>
            <a:ext cx="2289842" cy="506399"/>
          </a:xfrm>
          <a:prstGeom prst="rect">
            <a:avLst/>
          </a:prstGeom>
        </p:spPr>
        <p:txBody>
          <a:bodyPr rtlCol="0">
            <a:noAutofit/>
          </a:bodyPr>
          <a:lstStyle>
            <a:lvl1pPr marL="0" indent="0" algn="l">
              <a:lnSpc>
                <a:spcPct val="90000"/>
              </a:lnSpc>
              <a:spcBef>
                <a:spcPts val="0"/>
              </a:spcBef>
              <a:buNone/>
              <a:defRPr lang="de-DE" sz="1400" b="0" i="0">
                <a:solidFill>
                  <a:schemeClr val="bg1"/>
                </a:solidFill>
                <a:latin typeface="+mn-lt"/>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Textmasterformat durch Klicken bearbeiten </a:t>
            </a:r>
          </a:p>
        </p:txBody>
      </p:sp>
      <p:sp>
        <p:nvSpPr>
          <p:cNvPr id="56" name="Inhaltsplatzhalter 47">
            <a:extLst>
              <a:ext uri="{FF2B5EF4-FFF2-40B4-BE49-F238E27FC236}">
                <a16:creationId xmlns:a16="http://schemas.microsoft.com/office/drawing/2014/main" id="{4F0742C0-A9F2-4886-B17E-6915399483C3}"/>
              </a:ext>
            </a:extLst>
          </p:cNvPr>
          <p:cNvSpPr>
            <a:spLocks noGrp="1"/>
          </p:cNvSpPr>
          <p:nvPr>
            <p:ph type="pic" sz="quarter" idx="72"/>
          </p:nvPr>
        </p:nvSpPr>
        <p:spPr>
          <a:xfrm>
            <a:off x="8059916" y="436455"/>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41" name="Inhaltsplatzhalter 47" descr="Klicken Sie, um ein Bild hinzuzufügen.">
            <a:extLst>
              <a:ext uri="{FF2B5EF4-FFF2-40B4-BE49-F238E27FC236}">
                <a16:creationId xmlns:a16="http://schemas.microsoft.com/office/drawing/2014/main" id="{CE3DC674-39AB-43B9-AC30-97A68D221596}"/>
              </a:ext>
            </a:extLst>
          </p:cNvPr>
          <p:cNvSpPr>
            <a:spLocks noGrp="1"/>
          </p:cNvSpPr>
          <p:nvPr>
            <p:ph type="body" sz="quarter" idx="55" hasCustomPrompt="1"/>
          </p:nvPr>
        </p:nvSpPr>
        <p:spPr>
          <a:xfrm>
            <a:off x="9309889" y="642667"/>
            <a:ext cx="2098039" cy="506399"/>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42" name="Inhaltsplatzhalter 47">
            <a:extLst>
              <a:ext uri="{FF2B5EF4-FFF2-40B4-BE49-F238E27FC236}">
                <a16:creationId xmlns:a16="http://schemas.microsoft.com/office/drawing/2014/main" id="{F12189CA-0E22-41A5-91FD-03761860993D}"/>
              </a:ext>
            </a:extLst>
          </p:cNvPr>
          <p:cNvSpPr>
            <a:spLocks noGrp="1"/>
          </p:cNvSpPr>
          <p:nvPr>
            <p:ph type="body" sz="quarter" idx="56" hasCustomPrompt="1"/>
          </p:nvPr>
        </p:nvSpPr>
        <p:spPr>
          <a:xfrm>
            <a:off x="9309891" y="1165881"/>
            <a:ext cx="2098038" cy="506399"/>
          </a:xfrm>
          <a:prstGeom prst="rect">
            <a:avLst/>
          </a:prstGeom>
        </p:spPr>
        <p:txBody>
          <a:bodyPr rtlCol="0">
            <a:noAutofit/>
          </a:bodyPr>
          <a:lstStyle>
            <a:lvl1pPr marL="0" indent="0" algn="l">
              <a:lnSpc>
                <a:spcPct val="100000"/>
              </a:lnSpc>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48" name="Inhaltsplatzhalter 47">
            <a:extLst>
              <a:ext uri="{FF2B5EF4-FFF2-40B4-BE49-F238E27FC236}">
                <a16:creationId xmlns:a16="http://schemas.microsoft.com/office/drawing/2014/main" id="{A962C62E-F92F-445A-9243-8B433747A548}"/>
              </a:ext>
            </a:extLst>
          </p:cNvPr>
          <p:cNvSpPr>
            <a:spLocks noGrp="1"/>
          </p:cNvSpPr>
          <p:nvPr>
            <p:ph type="pic" sz="quarter" idx="69"/>
          </p:nvPr>
        </p:nvSpPr>
        <p:spPr>
          <a:xfrm>
            <a:off x="426979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43" name="Inhaltsplatzhalter 47" descr="Klicken Sie, um ein Bild hinzuzufügen.">
            <a:extLst>
              <a:ext uri="{FF2B5EF4-FFF2-40B4-BE49-F238E27FC236}">
                <a16:creationId xmlns:a16="http://schemas.microsoft.com/office/drawing/2014/main" id="{DE6F9463-BB2D-43FC-BE8F-21D3F9A2539C}"/>
              </a:ext>
            </a:extLst>
          </p:cNvPr>
          <p:cNvSpPr>
            <a:spLocks noGrp="1"/>
          </p:cNvSpPr>
          <p:nvPr>
            <p:ph type="body" sz="quarter" idx="57" hasCustomPrompt="1"/>
          </p:nvPr>
        </p:nvSpPr>
        <p:spPr>
          <a:xfrm>
            <a:off x="5520210" y="2105171"/>
            <a:ext cx="2193021" cy="617418"/>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44" name="Inhaltsplatzhalter 47">
            <a:extLst>
              <a:ext uri="{FF2B5EF4-FFF2-40B4-BE49-F238E27FC236}">
                <a16:creationId xmlns:a16="http://schemas.microsoft.com/office/drawing/2014/main" id="{7DF27694-08A2-4530-B763-5A9B9D4DC6E0}"/>
              </a:ext>
            </a:extLst>
          </p:cNvPr>
          <p:cNvSpPr>
            <a:spLocks noGrp="1"/>
          </p:cNvSpPr>
          <p:nvPr>
            <p:ph type="body" sz="quarter" idx="58" hasCustomPrompt="1"/>
          </p:nvPr>
        </p:nvSpPr>
        <p:spPr>
          <a:xfrm>
            <a:off x="5520212" y="2739721"/>
            <a:ext cx="2193021" cy="506399"/>
          </a:xfrm>
          <a:prstGeom prst="rect">
            <a:avLst/>
          </a:prstGeom>
        </p:spPr>
        <p:txBody>
          <a:bodyPr rtlCol="0">
            <a:noAutofit/>
          </a:bodyPr>
          <a:lstStyle>
            <a:lvl1pPr marL="0" indent="0" algn="l">
              <a:lnSpc>
                <a:spcPct val="100000"/>
              </a:lnSpc>
              <a:spcBef>
                <a:spcPts val="0"/>
              </a:spcBef>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61" name="Inhaltsplatzhalter 47">
            <a:extLst>
              <a:ext uri="{FF2B5EF4-FFF2-40B4-BE49-F238E27FC236}">
                <a16:creationId xmlns:a16="http://schemas.microsoft.com/office/drawing/2014/main" id="{2EA753B3-D0BB-4484-85D1-E28345D99F4C}"/>
              </a:ext>
            </a:extLst>
          </p:cNvPr>
          <p:cNvSpPr>
            <a:spLocks noGrp="1"/>
          </p:cNvSpPr>
          <p:nvPr>
            <p:ph type="pic" sz="quarter" idx="73"/>
          </p:nvPr>
        </p:nvSpPr>
        <p:spPr>
          <a:xfrm>
            <a:off x="8059916" y="2004222"/>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dirty="0"/>
          </a:p>
        </p:txBody>
      </p:sp>
      <p:sp>
        <p:nvSpPr>
          <p:cNvPr id="45" name="Inhaltsplatzhalter 47" descr="Klicken Sie, um ein Bild hinzuzufügen.">
            <a:extLst>
              <a:ext uri="{FF2B5EF4-FFF2-40B4-BE49-F238E27FC236}">
                <a16:creationId xmlns:a16="http://schemas.microsoft.com/office/drawing/2014/main" id="{20398AA4-3D68-487D-BE7C-9F1D45E3F5FF}"/>
              </a:ext>
            </a:extLst>
          </p:cNvPr>
          <p:cNvSpPr>
            <a:spLocks noGrp="1"/>
          </p:cNvSpPr>
          <p:nvPr>
            <p:ph type="body" sz="quarter" idx="59" hasCustomPrompt="1"/>
          </p:nvPr>
        </p:nvSpPr>
        <p:spPr>
          <a:xfrm>
            <a:off x="9309890" y="2032203"/>
            <a:ext cx="2098039" cy="701144"/>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46" name="Inhaltsplatzhalter 47">
            <a:extLst>
              <a:ext uri="{FF2B5EF4-FFF2-40B4-BE49-F238E27FC236}">
                <a16:creationId xmlns:a16="http://schemas.microsoft.com/office/drawing/2014/main" id="{6B623D7A-5E96-42AB-9B1F-14E445503187}"/>
              </a:ext>
            </a:extLst>
          </p:cNvPr>
          <p:cNvSpPr>
            <a:spLocks noGrp="1"/>
          </p:cNvSpPr>
          <p:nvPr>
            <p:ph type="body" sz="quarter" idx="60" hasCustomPrompt="1"/>
          </p:nvPr>
        </p:nvSpPr>
        <p:spPr>
          <a:xfrm>
            <a:off x="9309890" y="2746407"/>
            <a:ext cx="2098038" cy="506399"/>
          </a:xfrm>
          <a:prstGeom prst="rect">
            <a:avLst/>
          </a:prstGeom>
        </p:spPr>
        <p:txBody>
          <a:bodyPr rtlCol="0">
            <a:noAutofit/>
          </a:bodyPr>
          <a:lstStyle>
            <a:lvl1pPr marL="0" indent="0" algn="l">
              <a:lnSpc>
                <a:spcPct val="100000"/>
              </a:lnSpc>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49" name="Inhaltsplatzhalter 47">
            <a:extLst>
              <a:ext uri="{FF2B5EF4-FFF2-40B4-BE49-F238E27FC236}">
                <a16:creationId xmlns:a16="http://schemas.microsoft.com/office/drawing/2014/main" id="{EAA5B0EA-1F3B-4D8B-9BB9-F9037A393705}"/>
              </a:ext>
            </a:extLst>
          </p:cNvPr>
          <p:cNvSpPr>
            <a:spLocks noGrp="1"/>
          </p:cNvSpPr>
          <p:nvPr>
            <p:ph type="pic" sz="quarter" idx="70"/>
          </p:nvPr>
        </p:nvSpPr>
        <p:spPr>
          <a:xfrm>
            <a:off x="426979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47" name="Inhaltsplatzhalter 47" descr="Klicken Sie, um ein Bild hinzuzufügen.">
            <a:extLst>
              <a:ext uri="{FF2B5EF4-FFF2-40B4-BE49-F238E27FC236}">
                <a16:creationId xmlns:a16="http://schemas.microsoft.com/office/drawing/2014/main" id="{2C93687D-1E42-4B01-9F16-9FA098CE1153}"/>
              </a:ext>
            </a:extLst>
          </p:cNvPr>
          <p:cNvSpPr>
            <a:spLocks noGrp="1"/>
          </p:cNvSpPr>
          <p:nvPr>
            <p:ph type="body" sz="quarter" idx="61" hasCustomPrompt="1"/>
          </p:nvPr>
        </p:nvSpPr>
        <p:spPr>
          <a:xfrm>
            <a:off x="5520210" y="3775516"/>
            <a:ext cx="2098039" cy="506399"/>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50" name="Inhaltsplatzhalter 47">
            <a:extLst>
              <a:ext uri="{FF2B5EF4-FFF2-40B4-BE49-F238E27FC236}">
                <a16:creationId xmlns:a16="http://schemas.microsoft.com/office/drawing/2014/main" id="{7AB91474-458B-45F7-9773-FA375C2CF7FD}"/>
              </a:ext>
            </a:extLst>
          </p:cNvPr>
          <p:cNvSpPr>
            <a:spLocks noGrp="1"/>
          </p:cNvSpPr>
          <p:nvPr>
            <p:ph type="body" sz="quarter" idx="62" hasCustomPrompt="1"/>
          </p:nvPr>
        </p:nvSpPr>
        <p:spPr>
          <a:xfrm>
            <a:off x="5520211" y="4312077"/>
            <a:ext cx="2098038" cy="506399"/>
          </a:xfrm>
          <a:prstGeom prst="rect">
            <a:avLst/>
          </a:prstGeom>
        </p:spPr>
        <p:txBody>
          <a:bodyPr rtlCol="0">
            <a:noAutofit/>
          </a:bodyPr>
          <a:lstStyle>
            <a:lvl1pPr marL="0" indent="0" algn="l">
              <a:lnSpc>
                <a:spcPct val="100000"/>
              </a:lnSpc>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62" name="Inhaltsplatzhalter 47">
            <a:extLst>
              <a:ext uri="{FF2B5EF4-FFF2-40B4-BE49-F238E27FC236}">
                <a16:creationId xmlns:a16="http://schemas.microsoft.com/office/drawing/2014/main" id="{52E587E7-A09A-4FB2-8774-8073E737F106}"/>
              </a:ext>
            </a:extLst>
          </p:cNvPr>
          <p:cNvSpPr>
            <a:spLocks noGrp="1"/>
          </p:cNvSpPr>
          <p:nvPr>
            <p:ph type="pic" sz="quarter" idx="74"/>
          </p:nvPr>
        </p:nvSpPr>
        <p:spPr>
          <a:xfrm>
            <a:off x="8059916" y="3571991"/>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51" name="Inhaltsplatzhalter 47" descr="Klicken Sie, um ein Bild hinzuzufügen.">
            <a:extLst>
              <a:ext uri="{FF2B5EF4-FFF2-40B4-BE49-F238E27FC236}">
                <a16:creationId xmlns:a16="http://schemas.microsoft.com/office/drawing/2014/main" id="{FBF01DC7-D684-4484-B2AA-B50F7B1A00DA}"/>
              </a:ext>
            </a:extLst>
          </p:cNvPr>
          <p:cNvSpPr>
            <a:spLocks noGrp="1"/>
          </p:cNvSpPr>
          <p:nvPr>
            <p:ph type="body" sz="quarter" idx="63" hasCustomPrompt="1"/>
          </p:nvPr>
        </p:nvSpPr>
        <p:spPr>
          <a:xfrm>
            <a:off x="9309889" y="3775516"/>
            <a:ext cx="2098039" cy="506399"/>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52" name="Inhaltsplatzhalter 47">
            <a:extLst>
              <a:ext uri="{FF2B5EF4-FFF2-40B4-BE49-F238E27FC236}">
                <a16:creationId xmlns:a16="http://schemas.microsoft.com/office/drawing/2014/main" id="{6046C90F-8A25-4E70-9BC9-4496C6B94EBC}"/>
              </a:ext>
            </a:extLst>
          </p:cNvPr>
          <p:cNvSpPr>
            <a:spLocks noGrp="1"/>
          </p:cNvSpPr>
          <p:nvPr>
            <p:ph type="body" sz="quarter" idx="64" hasCustomPrompt="1"/>
          </p:nvPr>
        </p:nvSpPr>
        <p:spPr>
          <a:xfrm>
            <a:off x="9309891" y="4312077"/>
            <a:ext cx="2098038" cy="506399"/>
          </a:xfrm>
          <a:prstGeom prst="rect">
            <a:avLst/>
          </a:prstGeom>
        </p:spPr>
        <p:txBody>
          <a:bodyPr rtlCol="0">
            <a:noAutofit/>
          </a:bodyPr>
          <a:lstStyle>
            <a:lvl1pPr marL="0" indent="0" algn="l">
              <a:lnSpc>
                <a:spcPct val="100000"/>
              </a:lnSpc>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55" name="Inhaltsplatzhalter 47">
            <a:extLst>
              <a:ext uri="{FF2B5EF4-FFF2-40B4-BE49-F238E27FC236}">
                <a16:creationId xmlns:a16="http://schemas.microsoft.com/office/drawing/2014/main" id="{D05B9A22-6B21-40BB-BBC1-9586C432A97B}"/>
              </a:ext>
            </a:extLst>
          </p:cNvPr>
          <p:cNvSpPr>
            <a:spLocks noGrp="1"/>
          </p:cNvSpPr>
          <p:nvPr>
            <p:ph type="pic" sz="quarter" idx="71"/>
          </p:nvPr>
        </p:nvSpPr>
        <p:spPr>
          <a:xfrm>
            <a:off x="426979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53" name="Inhaltsplatzhalter 47" descr="Klicken Sie, um ein Bild hinzuzufügen.">
            <a:extLst>
              <a:ext uri="{FF2B5EF4-FFF2-40B4-BE49-F238E27FC236}">
                <a16:creationId xmlns:a16="http://schemas.microsoft.com/office/drawing/2014/main" id="{F5E2B418-8D0E-4995-A3ED-4348C6F4A1AF}"/>
              </a:ext>
            </a:extLst>
          </p:cNvPr>
          <p:cNvSpPr>
            <a:spLocks noGrp="1"/>
          </p:cNvSpPr>
          <p:nvPr>
            <p:ph type="body" sz="quarter" idx="65" hasCustomPrompt="1"/>
          </p:nvPr>
        </p:nvSpPr>
        <p:spPr>
          <a:xfrm>
            <a:off x="5520210" y="5369449"/>
            <a:ext cx="2098039" cy="506399"/>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58" name="Inhaltsplatzhalter 47">
            <a:extLst>
              <a:ext uri="{FF2B5EF4-FFF2-40B4-BE49-F238E27FC236}">
                <a16:creationId xmlns:a16="http://schemas.microsoft.com/office/drawing/2014/main" id="{90A2A6E4-4D11-4F28-9D68-BC28580EBC05}"/>
              </a:ext>
            </a:extLst>
          </p:cNvPr>
          <p:cNvSpPr>
            <a:spLocks noGrp="1"/>
          </p:cNvSpPr>
          <p:nvPr>
            <p:ph type="body" sz="quarter" idx="66" hasCustomPrompt="1"/>
          </p:nvPr>
        </p:nvSpPr>
        <p:spPr>
          <a:xfrm>
            <a:off x="5520211" y="5901594"/>
            <a:ext cx="2098038" cy="506399"/>
          </a:xfrm>
          <a:prstGeom prst="rect">
            <a:avLst/>
          </a:prstGeom>
        </p:spPr>
        <p:txBody>
          <a:bodyPr rtlCol="0">
            <a:noAutofit/>
          </a:bodyPr>
          <a:lstStyle>
            <a:lvl1pPr marL="0" indent="0" algn="l">
              <a:lnSpc>
                <a:spcPct val="100000"/>
              </a:lnSpc>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63" name="Inhaltsplatzhalter 47">
            <a:extLst>
              <a:ext uri="{FF2B5EF4-FFF2-40B4-BE49-F238E27FC236}">
                <a16:creationId xmlns:a16="http://schemas.microsoft.com/office/drawing/2014/main" id="{A74DEBE4-2F74-4EB7-9501-8D37A3151B2A}"/>
              </a:ext>
            </a:extLst>
          </p:cNvPr>
          <p:cNvSpPr>
            <a:spLocks noGrp="1"/>
          </p:cNvSpPr>
          <p:nvPr>
            <p:ph type="pic" sz="quarter" idx="75"/>
          </p:nvPr>
        </p:nvSpPr>
        <p:spPr>
          <a:xfrm>
            <a:off x="8059916" y="5153614"/>
            <a:ext cx="1173264" cy="13579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txBody>
          <a:bodyPr rtlCol="0" anchor="ctr">
            <a:noAutofit/>
          </a:bodyPr>
          <a:lstStyle>
            <a:lvl1pPr marL="0" indent="0" algn="ctr">
              <a:buNone/>
              <a:defRPr lang="de-DE" sz="1000">
                <a:solidFill>
                  <a:schemeClr val="bg1"/>
                </a:solidFill>
              </a:defRPr>
            </a:lvl1pPr>
          </a:lstStyle>
          <a:p>
            <a:pPr rtl="0"/>
            <a:r>
              <a:rPr lang="de-DE"/>
              <a:t>Bild durch Klicken auf Symbol hinzufügen</a:t>
            </a:r>
            <a:endParaRPr lang="de-DE" altLang="en-US"/>
          </a:p>
        </p:txBody>
      </p:sp>
      <p:sp>
        <p:nvSpPr>
          <p:cNvPr id="59" name="Inhaltsplatzhalter 47" descr="Klicken Sie, um ein Bild hinzuzufügen.">
            <a:extLst>
              <a:ext uri="{FF2B5EF4-FFF2-40B4-BE49-F238E27FC236}">
                <a16:creationId xmlns:a16="http://schemas.microsoft.com/office/drawing/2014/main" id="{070D69EE-1032-4604-B201-FD13AE846E9E}"/>
              </a:ext>
            </a:extLst>
          </p:cNvPr>
          <p:cNvSpPr>
            <a:spLocks noGrp="1"/>
          </p:cNvSpPr>
          <p:nvPr>
            <p:ph type="body" sz="quarter" idx="67" hasCustomPrompt="1"/>
          </p:nvPr>
        </p:nvSpPr>
        <p:spPr>
          <a:xfrm>
            <a:off x="9313612" y="5369449"/>
            <a:ext cx="2098039" cy="506399"/>
          </a:xfrm>
          <a:prstGeom prst="rect">
            <a:avLst/>
          </a:prstGeom>
        </p:spPr>
        <p:txBody>
          <a:bodyPr rtlCol="0" anchor="b">
            <a:noAutofit/>
          </a:bodyPr>
          <a:lstStyle>
            <a:lvl1pPr marL="0" indent="0" algn="l">
              <a:lnSpc>
                <a:spcPct val="100000"/>
              </a:lnSpc>
              <a:buNone/>
              <a:defRPr lang="de-DE" sz="1800" b="1" i="0">
                <a:solidFill>
                  <a:schemeClr val="bg1"/>
                </a:solidFill>
                <a:latin typeface="+mn-lt"/>
                <a:ea typeface="+mj-ea"/>
                <a:cs typeface="Posterama" panose="020B0504020200020000" pitchFamily="34" charset="0"/>
              </a:defRPr>
            </a:lvl1pPr>
            <a:lvl2pPr>
              <a:defRPr lang="de-DE" sz="1000"/>
            </a:lvl2pPr>
            <a:lvl3pPr>
              <a:defRPr lang="de-DE" sz="900"/>
            </a:lvl3pPr>
            <a:lvl4pPr>
              <a:defRPr lang="de-DE" sz="800"/>
            </a:lvl4pPr>
            <a:lvl5pPr>
              <a:defRPr lang="de-DE" sz="800"/>
            </a:lvl5pPr>
          </a:lstStyle>
          <a:p>
            <a:pPr lvl="0" rtl="0"/>
            <a:r>
              <a:rPr lang="de-DE"/>
              <a:t>Titelmasterformat durch Klicken bearbeiten </a:t>
            </a:r>
          </a:p>
        </p:txBody>
      </p:sp>
      <p:sp>
        <p:nvSpPr>
          <p:cNvPr id="60" name="Inhaltsplatzhalter 47">
            <a:extLst>
              <a:ext uri="{FF2B5EF4-FFF2-40B4-BE49-F238E27FC236}">
                <a16:creationId xmlns:a16="http://schemas.microsoft.com/office/drawing/2014/main" id="{B65187B8-CD7A-46B0-A851-E2456586E758}"/>
              </a:ext>
            </a:extLst>
          </p:cNvPr>
          <p:cNvSpPr>
            <a:spLocks noGrp="1"/>
          </p:cNvSpPr>
          <p:nvPr>
            <p:ph type="body" sz="quarter" idx="68" hasCustomPrompt="1"/>
          </p:nvPr>
        </p:nvSpPr>
        <p:spPr>
          <a:xfrm>
            <a:off x="9309891" y="5901594"/>
            <a:ext cx="2098038" cy="506399"/>
          </a:xfrm>
          <a:prstGeom prst="rect">
            <a:avLst/>
          </a:prstGeom>
        </p:spPr>
        <p:txBody>
          <a:bodyPr rtlCol="0">
            <a:noAutofit/>
          </a:bodyPr>
          <a:lstStyle>
            <a:lvl1pPr marL="0" indent="0" algn="l">
              <a:lnSpc>
                <a:spcPct val="100000"/>
              </a:lnSpc>
              <a:buNone/>
              <a:defRPr lang="de-DE" altLang="zh-CN" sz="1400" b="0" i="0" kern="1200" dirty="0">
                <a:solidFill>
                  <a:schemeClr val="bg1"/>
                </a:solidFill>
                <a:latin typeface="+mn-lt"/>
                <a:ea typeface="+mn-ea"/>
                <a:cs typeface="Posterama" panose="020B0504020200020000" pitchFamily="34" charset="0"/>
              </a:defRPr>
            </a:lvl1pPr>
            <a:lvl2pPr>
              <a:defRPr lang="de-DE" sz="1000"/>
            </a:lvl2pPr>
            <a:lvl3pPr>
              <a:defRPr lang="de-DE" sz="900"/>
            </a:lvl3pPr>
            <a:lvl4pPr>
              <a:defRPr lang="de-DE" sz="800"/>
            </a:lvl4pPr>
            <a:lvl5pPr>
              <a:defRPr lang="de-DE" sz="800"/>
            </a:lvl5pPr>
          </a:lstStyle>
          <a:p>
            <a:pPr marL="0" lvl="0" indent="0" algn="l" defTabSz="914400" rtl="0" eaLnBrk="1" latinLnBrk="0" hangingPunct="1">
              <a:lnSpc>
                <a:spcPct val="90000"/>
              </a:lnSpc>
              <a:spcBef>
                <a:spcPts val="0"/>
              </a:spcBef>
              <a:buFont typeface="Arial" panose="020B0604020202020204" pitchFamily="34" charset="0"/>
              <a:buNone/>
            </a:pPr>
            <a:r>
              <a:rPr lang="de-DE"/>
              <a:t>Textmasterformat durch Klicken bearbeiten </a:t>
            </a:r>
          </a:p>
        </p:txBody>
      </p:sp>
      <p:sp>
        <p:nvSpPr>
          <p:cNvPr id="5" name="Fußzeilenplatzhalter 4">
            <a:extLst>
              <a:ext uri="{FF2B5EF4-FFF2-40B4-BE49-F238E27FC236}">
                <a16:creationId xmlns:a16="http://schemas.microsoft.com/office/drawing/2014/main" id="{B2964988-2386-5A15-B085-00BD5D58E53C}"/>
              </a:ext>
            </a:extLst>
          </p:cNvPr>
          <p:cNvSpPr>
            <a:spLocks noGrp="1"/>
          </p:cNvSpPr>
          <p:nvPr>
            <p:ph type="ftr" sz="quarter" idx="76"/>
          </p:nvPr>
        </p:nvSpPr>
        <p:spPr/>
        <p:txBody>
          <a:bodyPr rtlCol="0">
            <a:noAutofit/>
          </a:bodyPr>
          <a:lstStyle>
            <a:defPPr>
              <a:defRPr lang="de-DE"/>
            </a:defPPr>
          </a:lstStyle>
          <a:p>
            <a:pPr rtl="0"/>
            <a:r>
              <a:rPr lang="de-DE" noProof="0"/>
              <a:t>Präsentationstitel</a:t>
            </a:r>
          </a:p>
        </p:txBody>
      </p:sp>
      <p:sp>
        <p:nvSpPr>
          <p:cNvPr id="6" name="Foliennummernplatzhalter 5">
            <a:extLst>
              <a:ext uri="{FF2B5EF4-FFF2-40B4-BE49-F238E27FC236}">
                <a16:creationId xmlns:a16="http://schemas.microsoft.com/office/drawing/2014/main" id="{062CC095-C330-BF75-42CE-50A46EAD82C5}"/>
              </a:ext>
            </a:extLst>
          </p:cNvPr>
          <p:cNvSpPr>
            <a:spLocks noGrp="1"/>
          </p:cNvSpPr>
          <p:nvPr>
            <p:ph type="sldNum" sz="quarter" idx="77"/>
          </p:nvPr>
        </p:nvSpPr>
        <p:spPr/>
        <p:txBody>
          <a:bodyPr rtlCol="0">
            <a:noAutofit/>
          </a:bodyPr>
          <a:lstStyle>
            <a:lvl1pPr>
              <a:defRPr lang="de-DE" b="0"/>
            </a:lvl1pPr>
          </a:lstStyle>
          <a:p>
            <a:pPr rtl="0"/>
            <a:fld id="{47FEACEE-25B4-4A2D-B147-27296E36371D}" type="slidenum">
              <a:rPr lang="de-DE" altLang="zh-CN" smtClean="0"/>
              <a:pPr/>
              <a:t>‹Nr.›</a:t>
            </a:fld>
            <a:endParaRPr lang="de-DE" altLang="zh-CN" dirty="0"/>
          </a:p>
        </p:txBody>
      </p:sp>
    </p:spTree>
    <p:extLst>
      <p:ext uri="{BB962C8B-B14F-4D97-AF65-F5344CB8AC3E}">
        <p14:creationId xmlns:p14="http://schemas.microsoft.com/office/powerpoint/2010/main" val="3743117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Inhaltsplatzhalter 47">
            <a:extLst>
              <a:ext uri="{FF2B5EF4-FFF2-40B4-BE49-F238E27FC236}">
                <a16:creationId xmlns:a16="http://schemas.microsoft.com/office/drawing/2014/main" id="{28B6388A-37D2-4382-A7FC-9B9A76BDE84D}"/>
              </a:ext>
            </a:extLst>
          </p:cNvPr>
          <p:cNvSpPr>
            <a:spLocks noGrp="1"/>
          </p:cNvSpPr>
          <p:nvPr>
            <p:ph type="sldNum" sz="quarter" idx="4"/>
          </p:nvPr>
        </p:nvSpPr>
        <p:spPr>
          <a:xfrm>
            <a:off x="11194169" y="6217920"/>
            <a:ext cx="458592" cy="365125"/>
          </a:xfrm>
          <a:prstGeom prst="rect">
            <a:avLst/>
          </a:prstGeom>
        </p:spPr>
        <p:txBody>
          <a:bodyPr vert="horz" lIns="91440" tIns="45720" rIns="91440" bIns="45720" rtlCol="0" anchor="ctr">
            <a:noAutofit/>
          </a:bodyPr>
          <a:lstStyle>
            <a:lvl1pPr algn="ctr">
              <a:defRPr lang="de-DE" sz="1200">
                <a:solidFill>
                  <a:schemeClr val="bg1"/>
                </a:solidFill>
                <a:latin typeface="+mn-lt"/>
              </a:defRPr>
            </a:lvl1pPr>
          </a:lstStyle>
          <a:p>
            <a:pPr rtl="0"/>
            <a:fld id="{47FEACEE-25B4-4A2D-B147-27296E36371D}" type="slidenum">
              <a:rPr lang="de-DE" altLang="zh-CN" noProof="0" smtClean="0"/>
              <a:pPr/>
              <a:t>‹Nr.›</a:t>
            </a:fld>
            <a:endParaRPr lang="de-DE" altLang="zh-CN" noProof="0" dirty="0"/>
          </a:p>
        </p:txBody>
      </p:sp>
      <p:sp>
        <p:nvSpPr>
          <p:cNvPr id="6" name="Textplatzhalter 2">
            <a:extLst>
              <a:ext uri="{FF2B5EF4-FFF2-40B4-BE49-F238E27FC236}">
                <a16:creationId xmlns:a16="http://schemas.microsoft.com/office/drawing/2014/main" id="{18CB8A3D-9A54-FD7C-F6A5-B33E6C891A4E}"/>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de-DE"/>
            </a:defP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5" name="Titelplatzhalter 4">
            <a:extLst>
              <a:ext uri="{FF2B5EF4-FFF2-40B4-BE49-F238E27FC236}">
                <a16:creationId xmlns:a16="http://schemas.microsoft.com/office/drawing/2014/main" id="{F38A7675-78A2-B642-22AF-B98514C68B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de-DE"/>
            </a:defPPr>
          </a:lstStyle>
          <a:p>
            <a:pPr rtl="0"/>
            <a:r>
              <a:rPr lang="de-DE" noProof="0" dirty="0"/>
              <a:t>Titelmasterformat durch Klicken bearbeiten</a:t>
            </a:r>
          </a:p>
        </p:txBody>
      </p:sp>
      <p:sp>
        <p:nvSpPr>
          <p:cNvPr id="8" name="Fußzeilenplatzhalter 7">
            <a:extLst>
              <a:ext uri="{FF2B5EF4-FFF2-40B4-BE49-F238E27FC236}">
                <a16:creationId xmlns:a16="http://schemas.microsoft.com/office/drawing/2014/main" id="{C176125D-E69D-E2ED-1549-3D67DBD487E0}"/>
              </a:ext>
            </a:extLst>
          </p:cNvPr>
          <p:cNvSpPr>
            <a:spLocks noGrp="1"/>
          </p:cNvSpPr>
          <p:nvPr>
            <p:ph type="ftr" sz="quarter" idx="3"/>
          </p:nvPr>
        </p:nvSpPr>
        <p:spPr>
          <a:xfrm>
            <a:off x="484632" y="6217920"/>
            <a:ext cx="4114800" cy="365125"/>
          </a:xfrm>
          <a:prstGeom prst="rect">
            <a:avLst/>
          </a:prstGeom>
        </p:spPr>
        <p:txBody>
          <a:bodyPr vert="horz" lIns="91440" tIns="45720" rIns="91440" bIns="45720" rtlCol="0" anchor="ctr">
            <a:noAutofit/>
          </a:bodyPr>
          <a:lstStyle>
            <a:lvl1pPr algn="l">
              <a:defRPr lang="de-DE" sz="1200">
                <a:solidFill>
                  <a:schemeClr val="bg1"/>
                </a:solidFill>
                <a:latin typeface="+mn-lt"/>
              </a:defRPr>
            </a:lvl1pPr>
          </a:lstStyle>
          <a:p>
            <a:pPr rtl="0"/>
            <a:r>
              <a:rPr lang="de-DE" noProof="0"/>
              <a:t>Präsentationstitel</a:t>
            </a:r>
          </a:p>
        </p:txBody>
      </p:sp>
    </p:spTree>
    <p:extLst>
      <p:ext uri="{BB962C8B-B14F-4D97-AF65-F5344CB8AC3E}">
        <p14:creationId xmlns:p14="http://schemas.microsoft.com/office/powerpoint/2010/main" val="2020574204"/>
      </p:ext>
    </p:extLst>
  </p:cSld>
  <p:clrMap bg1="lt1" tx1="dk1" bg2="lt2" tx2="dk2" accent1="accent1" accent2="accent2" accent3="accent3" accent4="accent4" accent5="accent5" accent6="accent6" hlink="hlink" folHlink="folHlink"/>
  <p:sldLayoutIdLst>
    <p:sldLayoutId id="2147483667" r:id="rId1"/>
    <p:sldLayoutId id="2147483652"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8" r:id="rId11"/>
    <p:sldLayoutId id="2147483661" r:id="rId12"/>
    <p:sldLayoutId id="2147483662" r:id="rId13"/>
    <p:sldLayoutId id="2147483663" r:id="rId14"/>
    <p:sldLayoutId id="2147483664" r:id="rId15"/>
    <p:sldLayoutId id="2147483665" r:id="rId16"/>
  </p:sldLayoutIdLst>
  <p:hf sldNum="0" hdr="0" dt="0"/>
  <p:txStyles>
    <p:titleStyle>
      <a:lvl1pPr algn="l" defTabSz="914400" rtl="0" eaLnBrk="1" latinLnBrk="0" hangingPunct="1">
        <a:lnSpc>
          <a:spcPct val="90000"/>
        </a:lnSpc>
        <a:spcBef>
          <a:spcPct val="0"/>
        </a:spcBef>
        <a:buNone/>
        <a:defRPr lang="de-DE" sz="4400" b="1"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de-DE" sz="2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de-DE"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de-DE"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de-DE" sz="20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de-DE"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de-DE" sz="1800" kern="1200">
          <a:solidFill>
            <a:schemeClr val="tx1"/>
          </a:solidFill>
          <a:latin typeface="+mn-lt"/>
          <a:ea typeface="+mn-ea"/>
          <a:cs typeface="+mn-cs"/>
        </a:defRPr>
      </a:lvl9pPr>
    </p:bodyStyle>
    <p:otherStyle>
      <a:defPPr>
        <a:defRPr lang="de-DE"/>
      </a:defPPr>
      <a:lvl1pPr marL="0" algn="l" defTabSz="914400" rtl="0" eaLnBrk="1" latinLnBrk="0" hangingPunct="1">
        <a:defRPr lang="de-DE" sz="1800" kern="1200">
          <a:solidFill>
            <a:schemeClr val="tx1"/>
          </a:solidFill>
          <a:latin typeface="+mn-lt"/>
          <a:ea typeface="+mn-ea"/>
          <a:cs typeface="+mn-cs"/>
        </a:defRPr>
      </a:lvl1pPr>
      <a:lvl2pPr marL="457200" algn="l" defTabSz="914400" rtl="0" eaLnBrk="1" latinLnBrk="0" hangingPunct="1">
        <a:defRPr lang="de-DE" sz="1800" kern="1200">
          <a:solidFill>
            <a:schemeClr val="tx1"/>
          </a:solidFill>
          <a:latin typeface="+mn-lt"/>
          <a:ea typeface="+mn-ea"/>
          <a:cs typeface="+mn-cs"/>
        </a:defRPr>
      </a:lvl2pPr>
      <a:lvl3pPr marL="914400" algn="l" defTabSz="914400" rtl="0" eaLnBrk="1" latinLnBrk="0" hangingPunct="1">
        <a:defRPr lang="de-DE" sz="1800" kern="1200">
          <a:solidFill>
            <a:schemeClr val="tx1"/>
          </a:solidFill>
          <a:latin typeface="+mn-lt"/>
          <a:ea typeface="+mn-ea"/>
          <a:cs typeface="+mn-cs"/>
        </a:defRPr>
      </a:lvl3pPr>
      <a:lvl4pPr marL="1371600" algn="l" defTabSz="914400" rtl="0" eaLnBrk="1" latinLnBrk="0" hangingPunct="1">
        <a:defRPr lang="de-DE" sz="1800" kern="1200">
          <a:solidFill>
            <a:schemeClr val="tx1"/>
          </a:solidFill>
          <a:latin typeface="+mn-lt"/>
          <a:ea typeface="+mn-ea"/>
          <a:cs typeface="+mn-cs"/>
        </a:defRPr>
      </a:lvl4pPr>
      <a:lvl5pPr marL="1828800" algn="l" defTabSz="914400" rtl="0" eaLnBrk="1" latinLnBrk="0" hangingPunct="1">
        <a:defRPr lang="de-DE" sz="1800" kern="1200">
          <a:solidFill>
            <a:schemeClr val="tx1"/>
          </a:solidFill>
          <a:latin typeface="+mn-lt"/>
          <a:ea typeface="+mn-ea"/>
          <a:cs typeface="+mn-cs"/>
        </a:defRPr>
      </a:lvl5pPr>
      <a:lvl6pPr marL="2286000" algn="l" defTabSz="914400" rtl="0" eaLnBrk="1" latinLnBrk="0" hangingPunct="1">
        <a:defRPr lang="de-DE" sz="1800" kern="1200">
          <a:solidFill>
            <a:schemeClr val="tx1"/>
          </a:solidFill>
          <a:latin typeface="+mn-lt"/>
          <a:ea typeface="+mn-ea"/>
          <a:cs typeface="+mn-cs"/>
        </a:defRPr>
      </a:lvl6pPr>
      <a:lvl7pPr marL="2743200" algn="l" defTabSz="914400" rtl="0" eaLnBrk="1" latinLnBrk="0" hangingPunct="1">
        <a:defRPr lang="de-DE" sz="1800" kern="1200">
          <a:solidFill>
            <a:schemeClr val="tx1"/>
          </a:solidFill>
          <a:latin typeface="+mn-lt"/>
          <a:ea typeface="+mn-ea"/>
          <a:cs typeface="+mn-cs"/>
        </a:defRPr>
      </a:lvl7pPr>
      <a:lvl8pPr marL="3200400" algn="l" defTabSz="914400" rtl="0" eaLnBrk="1" latinLnBrk="0" hangingPunct="1">
        <a:defRPr lang="de-DE" sz="1800" kern="1200">
          <a:solidFill>
            <a:schemeClr val="tx1"/>
          </a:solidFill>
          <a:latin typeface="+mn-lt"/>
          <a:ea typeface="+mn-ea"/>
          <a:cs typeface="+mn-cs"/>
        </a:defRPr>
      </a:lvl8pPr>
      <a:lvl9pPr marL="3657600" algn="l" defTabSz="914400" rtl="0" eaLnBrk="1" latinLnBrk="0" hangingPunct="1">
        <a:defRPr lang="de-DE"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userDrawn="1">
          <p15:clr>
            <a:srgbClr val="F26B43"/>
          </p15:clr>
        </p15:guide>
        <p15:guide id="2" pos="3840" userDrawn="1">
          <p15:clr>
            <a:srgbClr val="F26B43"/>
          </p15:clr>
        </p15:guide>
        <p15:guide id="3" pos="5640" userDrawn="1">
          <p15:clr>
            <a:srgbClr val="F26B43"/>
          </p15:clr>
        </p15:guide>
        <p15:guide id="4" pos="1656" userDrawn="1">
          <p15:clr>
            <a:srgbClr val="F26B43"/>
          </p15:clr>
        </p15:guide>
        <p15:guide id="5" pos="5208"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10" Type="http://schemas.openxmlformats.org/officeDocument/2006/relationships/image" Target="../media/image5.png"/><Relationship Id="rId4" Type="http://schemas.openxmlformats.org/officeDocument/2006/relationships/notesSlide" Target="../notesSlides/notesSlide1.xm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9.png"/><Relationship Id="rId5" Type="http://schemas.openxmlformats.org/officeDocument/2006/relationships/slide" Target="slide9.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36.emf"/><Relationship Id="rId5" Type="http://schemas.openxmlformats.org/officeDocument/2006/relationships/package" Target="../embeddings/Microsoft_Word_Document.docx"/><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7.jpeg"/><Relationship Id="rId7" Type="http://schemas.openxmlformats.org/officeDocument/2006/relationships/slide" Target="slide2.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slide" Target="slide3.xml"/><Relationship Id="rId10" Type="http://schemas.openxmlformats.org/officeDocument/2006/relationships/slide" Target="slide3.xml"/><Relationship Id="rId4" Type="http://schemas.openxmlformats.org/officeDocument/2006/relationships/image" Target="../media/image6.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9.png"/><Relationship Id="rId4" Type="http://schemas.openxmlformats.org/officeDocument/2006/relationships/slide" Target="slide5.xml"/><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9.png"/><Relationship Id="rId4" Type="http://schemas.openxmlformats.org/officeDocument/2006/relationships/image" Target="../media/image14.svg"/><Relationship Id="rId9"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9.png"/><Relationship Id="rId4" Type="http://schemas.openxmlformats.org/officeDocument/2006/relationships/image" Target="../media/image20.png"/><Relationship Id="rId9"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5.png"/><Relationship Id="rId7" Type="http://schemas.openxmlformats.org/officeDocument/2006/relationships/image" Target="../media/image24.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23.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sv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pn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slide" Target="slide10.xml"/><Relationship Id="rId5" Type="http://schemas.openxmlformats.org/officeDocument/2006/relationships/image" Target="../media/image31.png"/><Relationship Id="rId4" Type="http://schemas.openxmlformats.org/officeDocument/2006/relationships/slide" Target="slide11.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93A3B864-5E85-99D2-93E5-5CA1F4F35DC7}"/>
              </a:ext>
            </a:extLst>
          </p:cNvPr>
          <p:cNvSpPr>
            <a:spLocks noGrp="1"/>
          </p:cNvSpPr>
          <p:nvPr>
            <p:ph type="title"/>
          </p:nvPr>
        </p:nvSpPr>
        <p:spPr>
          <a:xfrm>
            <a:off x="723697" y="1706703"/>
            <a:ext cx="5324408" cy="2057441"/>
          </a:xfrm>
        </p:spPr>
        <p:txBody>
          <a:bodyPr rtlCol="0"/>
          <a:lstStyle>
            <a:defPPr>
              <a:defRPr lang="de-DE"/>
            </a:defPPr>
          </a:lstStyle>
          <a:p>
            <a:pPr algn="ctr" rtl="0"/>
            <a:r>
              <a:rPr lang="de-DE" sz="3800" dirty="0"/>
              <a:t>Die Gesunde Woche</a:t>
            </a:r>
          </a:p>
        </p:txBody>
      </p:sp>
      <p:sp>
        <p:nvSpPr>
          <p:cNvPr id="9" name="Textplatzhalter 8">
            <a:extLst>
              <a:ext uri="{FF2B5EF4-FFF2-40B4-BE49-F238E27FC236}">
                <a16:creationId xmlns:a16="http://schemas.microsoft.com/office/drawing/2014/main" id="{485E0237-B9A1-0B58-E0AA-05EF84817EB4}"/>
              </a:ext>
            </a:extLst>
          </p:cNvPr>
          <p:cNvSpPr>
            <a:spLocks noGrp="1"/>
          </p:cNvSpPr>
          <p:nvPr>
            <p:ph type="body" sz="quarter" idx="28"/>
          </p:nvPr>
        </p:nvSpPr>
        <p:spPr>
          <a:xfrm>
            <a:off x="1512588" y="4205703"/>
            <a:ext cx="3938301" cy="760288"/>
          </a:xfrm>
        </p:spPr>
        <p:txBody>
          <a:bodyPr rtlCol="0"/>
          <a:lstStyle>
            <a:defPPr>
              <a:defRPr lang="de-DE"/>
            </a:defPPr>
          </a:lstStyle>
          <a:p>
            <a:pPr rtl="0"/>
            <a:r>
              <a:rPr lang="de-DE" dirty="0"/>
              <a:t>Eine Präsentation von</a:t>
            </a:r>
            <a:br>
              <a:rPr lang="de-DE" dirty="0"/>
            </a:br>
            <a:r>
              <a:rPr lang="de-DE" dirty="0"/>
              <a:t>der </a:t>
            </a:r>
            <a:r>
              <a:rPr lang="de-DE" dirty="0" err="1"/>
              <a:t>Nüra</a:t>
            </a:r>
            <a:r>
              <a:rPr lang="de-DE" dirty="0"/>
              <a:t> GmbH</a:t>
            </a:r>
          </a:p>
          <a:p>
            <a:pPr marL="285750" indent="-285750" rtl="0">
              <a:buFont typeface="Arial" panose="020B0604020202020204" pitchFamily="34" charset="0"/>
              <a:buChar char="•"/>
            </a:pPr>
            <a:endParaRPr lang="de-DE" dirty="0"/>
          </a:p>
        </p:txBody>
      </p:sp>
      <p:pic>
        <p:nvPicPr>
          <p:cNvPr id="12" name="Form 31">
            <a:extLst>
              <a:ext uri="{FF2B5EF4-FFF2-40B4-BE49-F238E27FC236}">
                <a16:creationId xmlns:a16="http://schemas.microsoft.com/office/drawing/2014/main" id="{A2E096B7-3B4F-355B-58E5-41784AC8BE29}"/>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rcRect t="2555" b="2555"/>
          <a:stretch>
            <a:fillRect/>
          </a:stretch>
        </p:blipFill>
        <p:spPr>
          <a:xfrm>
            <a:off x="6284315" y="398445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3" name="Form 33">
            <a:extLst>
              <a:ext uri="{FF2B5EF4-FFF2-40B4-BE49-F238E27FC236}">
                <a16:creationId xmlns:a16="http://schemas.microsoft.com/office/drawing/2014/main" id="{4D81E37E-7366-D88D-83B8-BBA577CA462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9897686" y="1064464"/>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30" name="Bildplatzhalter 29">
            <a:extLst>
              <a:ext uri="{FF2B5EF4-FFF2-40B4-BE49-F238E27FC236}">
                <a16:creationId xmlns:a16="http://schemas.microsoft.com/office/drawing/2014/main" id="{18C88B4D-F554-49C2-A23C-DFE94D4C835B}"/>
              </a:ext>
            </a:extLst>
          </p:cNvPr>
          <p:cNvPicPr>
            <a:picLocks noGrp="1" noChangeAspect="1"/>
          </p:cNvPicPr>
          <p:nvPr>
            <p:ph type="pic" sz="quarter" idx="47"/>
          </p:nvPr>
        </p:nvPicPr>
        <p:blipFill rotWithShape="1">
          <a:blip r:embed="rId7"/>
          <a:srcRect l="105423" t="6881" r="-63393" b="-6881"/>
          <a:stretch/>
        </p:blipFill>
        <p:spPr>
          <a:xfrm>
            <a:off x="6742557" y="821836"/>
            <a:ext cx="4405503" cy="5066346"/>
          </a:xfrm>
          <a:gradFill>
            <a:gsLst>
              <a:gs pos="0">
                <a:schemeClr val="bg2">
                  <a:lumMod val="50000"/>
                </a:schemeClr>
              </a:gs>
              <a:gs pos="46000">
                <a:schemeClr val="bg2">
                  <a:lumMod val="50000"/>
                </a:schemeClr>
              </a:gs>
              <a:gs pos="89000">
                <a:schemeClr val="bg1"/>
              </a:gs>
              <a:gs pos="100000">
                <a:schemeClr val="bg1"/>
              </a:gs>
            </a:gsLst>
            <a:lin ang="5400000" scaled="1"/>
          </a:gradFill>
        </p:spPr>
      </p:pic>
      <p:sp>
        <p:nvSpPr>
          <p:cNvPr id="3" name="Rectangle 2">
            <a:extLst>
              <a:ext uri="{FF2B5EF4-FFF2-40B4-BE49-F238E27FC236}">
                <a16:creationId xmlns:a16="http://schemas.microsoft.com/office/drawing/2014/main" id="{DDE7D062-C164-51E6-A98A-8C8A350DC331}"/>
              </a:ext>
            </a:extLst>
          </p:cNvPr>
          <p:cNvSpPr>
            <a:spLocks noChangeArrowheads="1"/>
          </p:cNvSpPr>
          <p:nvPr/>
        </p:nvSpPr>
        <p:spPr bwMode="auto">
          <a:xfrm>
            <a:off x="0" y="13156"/>
            <a:ext cx="65" cy="430887"/>
          </a:xfrm>
          <a:prstGeom prst="rect">
            <a:avLst/>
          </a:prstGeom>
          <a:solidFill>
            <a:srgbClr val="2D2C2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de-DE" altLang="de-DE" sz="1000" b="0" i="0" u="none" strike="noStrike" cap="none" normalizeH="0" baseline="0" dirty="0">
                <a:ln>
                  <a:noFill/>
                </a:ln>
                <a:solidFill>
                  <a:srgbClr val="FFFFFF"/>
                </a:solidFill>
                <a:effectLst/>
                <a:latin typeface="Segoe UI" panose="020B0502040204020203" pitchFamily="34" charset="0"/>
                <a:cs typeface="Segoe UI" panose="020B0502040204020203" pitchFamily="34" charset="0"/>
              </a:rPr>
            </a:br>
            <a:endParaRPr kumimoji="0" lang="de-DE" altLang="de-DE" sz="1800" b="0" i="0" u="none" strike="noStrike" cap="none" normalizeH="0" baseline="0" dirty="0">
              <a:ln>
                <a:noFill/>
              </a:ln>
              <a:solidFill>
                <a:schemeClr val="tx1"/>
              </a:solidFill>
              <a:effectLst/>
              <a:latin typeface="Arial" panose="020B0604020202020204" pitchFamily="34" charset="0"/>
            </a:endParaRPr>
          </a:p>
        </p:txBody>
      </p:sp>
      <p:pic>
        <p:nvPicPr>
          <p:cNvPr id="4" name="Grafik 3">
            <a:extLst>
              <a:ext uri="{FF2B5EF4-FFF2-40B4-BE49-F238E27FC236}">
                <a16:creationId xmlns:a16="http://schemas.microsoft.com/office/drawing/2014/main" id="{050F24BF-EF5A-6F14-4132-8CB17503AE3E}"/>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a:fillRect/>
          </a:stretch>
        </p:blipFill>
        <p:spPr>
          <a:xfrm>
            <a:off x="7602037" y="1225385"/>
            <a:ext cx="2538759" cy="2538759"/>
          </a:xfrm>
          <a:prstGeom prst="rect">
            <a:avLst/>
          </a:prstGeom>
        </p:spPr>
      </p:pic>
      <p:sp>
        <p:nvSpPr>
          <p:cNvPr id="5" name="Textfeld 4">
            <a:extLst>
              <a:ext uri="{FF2B5EF4-FFF2-40B4-BE49-F238E27FC236}">
                <a16:creationId xmlns:a16="http://schemas.microsoft.com/office/drawing/2014/main" id="{457E9136-6B0C-43FB-A601-B1B985C4FA75}"/>
              </a:ext>
            </a:extLst>
          </p:cNvPr>
          <p:cNvSpPr txBox="1"/>
          <p:nvPr/>
        </p:nvSpPr>
        <p:spPr>
          <a:xfrm>
            <a:off x="7356652" y="3752194"/>
            <a:ext cx="3029527" cy="830997"/>
          </a:xfrm>
          <a:prstGeom prst="rect">
            <a:avLst/>
          </a:prstGeom>
        </p:spPr>
        <p:txBody>
          <a:bodyPr wrap="square" rtlCol="0">
            <a:spAutoFit/>
          </a:bodyPr>
          <a:lstStyle/>
          <a:p>
            <a:pPr marL="0" indent="0" algn="ctr">
              <a:lnSpc>
                <a:spcPct val="100000"/>
              </a:lnSpc>
              <a:spcBef>
                <a:spcPts val="0"/>
              </a:spcBef>
              <a:buFontTx/>
              <a:buNone/>
            </a:pPr>
            <a:r>
              <a:rPr lang="de-DE" sz="2400" b="1" dirty="0">
                <a:solidFill>
                  <a:prstClr val="white"/>
                </a:solidFill>
                <a:latin typeface="Posterama" panose="020B0504020200020000" pitchFamily="34" charset="0"/>
                <a:ea typeface="微软雅黑"/>
                <a:cs typeface="Posterama" panose="020B0504020200020000" pitchFamily="34" charset="0"/>
              </a:rPr>
              <a:t>Gesunde Woche</a:t>
            </a:r>
          </a:p>
          <a:p>
            <a:pPr marL="0" indent="0" algn="ctr">
              <a:lnSpc>
                <a:spcPct val="100000"/>
              </a:lnSpc>
              <a:spcBef>
                <a:spcPts val="0"/>
              </a:spcBef>
              <a:buFontTx/>
              <a:buNone/>
            </a:pPr>
            <a:r>
              <a:rPr lang="de-DE" sz="2400" b="1" dirty="0" err="1">
                <a:solidFill>
                  <a:prstClr val="white"/>
                </a:solidFill>
                <a:latin typeface="Posterama" panose="020B0504020200020000" pitchFamily="34" charset="0"/>
                <a:ea typeface="微软雅黑"/>
                <a:cs typeface="Posterama" panose="020B0504020200020000" pitchFamily="34" charset="0"/>
              </a:rPr>
              <a:t>Nüra</a:t>
            </a:r>
            <a:r>
              <a:rPr lang="de-DE" sz="2400" b="1" dirty="0">
                <a:solidFill>
                  <a:prstClr val="white"/>
                </a:solidFill>
                <a:latin typeface="Posterama" panose="020B0504020200020000" pitchFamily="34" charset="0"/>
                <a:ea typeface="微软雅黑"/>
                <a:cs typeface="Posterama" panose="020B0504020200020000" pitchFamily="34" charset="0"/>
              </a:rPr>
              <a:t> GmbH</a:t>
            </a:r>
          </a:p>
        </p:txBody>
      </p:sp>
      <p:pic>
        <p:nvPicPr>
          <p:cNvPr id="6" name="Meditationsmusik Tiefenentspannung 10 Minuten - Respect (by Ruesche-Sounds) Royalty Free">
            <a:hlinkClick r:id="" action="ppaction://media"/>
            <a:extLst>
              <a:ext uri="{FF2B5EF4-FFF2-40B4-BE49-F238E27FC236}">
                <a16:creationId xmlns:a16="http://schemas.microsoft.com/office/drawing/2014/main" id="{B26111C4-2C85-D231-6CD3-BD6521B3C4F5}"/>
              </a:ext>
            </a:extLst>
          </p:cNvPr>
          <p:cNvPicPr>
            <a:picLocks noChangeAspect="1"/>
          </p:cNvPicPr>
          <p:nvPr>
            <a:audioFile r:link="rId2"/>
            <p:extLst>
              <p:ext uri="{DAA4B4D4-6D71-4841-9C94-3DE7FCFB9230}">
                <p14:media xmlns:p14="http://schemas.microsoft.com/office/powerpoint/2010/main" r:embed="rId1">
                  <p14:fade in="5000"/>
                </p14:media>
              </p:ext>
            </p:extLst>
          </p:nvPr>
        </p:nvPicPr>
        <p:blipFill>
          <a:blip r:embed="rId10"/>
          <a:stretch>
            <a:fillRect/>
          </a:stretch>
        </p:blipFill>
        <p:spPr>
          <a:xfrm>
            <a:off x="11196606" y="177025"/>
            <a:ext cx="609600" cy="609600"/>
          </a:xfrm>
          <a:prstGeom prst="rect">
            <a:avLst/>
          </a:prstGeom>
        </p:spPr>
      </p:pic>
    </p:spTree>
    <p:extLst>
      <p:ext uri="{BB962C8B-B14F-4D97-AF65-F5344CB8AC3E}">
        <p14:creationId xmlns:p14="http://schemas.microsoft.com/office/powerpoint/2010/main" val="389844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EFA9173-F892-5C7D-99AF-4C5FFB1532B4}"/>
              </a:ext>
            </a:extLst>
          </p:cNvPr>
          <p:cNvSpPr>
            <a:spLocks noGrp="1"/>
          </p:cNvSpPr>
          <p:nvPr>
            <p:ph type="title"/>
          </p:nvPr>
        </p:nvSpPr>
        <p:spPr>
          <a:xfrm>
            <a:off x="268045" y="561915"/>
            <a:ext cx="9823998" cy="1325563"/>
          </a:xfrm>
        </p:spPr>
        <p:txBody>
          <a:bodyPr rtlCol="0"/>
          <a:lstStyle>
            <a:defPPr>
              <a:defRPr lang="de-DE"/>
            </a:defPPr>
          </a:lstStyle>
          <a:p>
            <a:pPr rtl="0"/>
            <a:r>
              <a:rPr lang="de-DE" dirty="0"/>
              <a:t>Druck rausnehmen</a:t>
            </a:r>
            <a:br>
              <a:rPr lang="de-DE" dirty="0"/>
            </a:br>
            <a:r>
              <a:rPr lang="de-DE" sz="3200" dirty="0"/>
              <a:t> Realistische Ziele setzen</a:t>
            </a:r>
            <a:endParaRPr lang="de-DE" dirty="0"/>
          </a:p>
        </p:txBody>
      </p:sp>
      <p:sp>
        <p:nvSpPr>
          <p:cNvPr id="29" name="Textplatzhalter 28">
            <a:extLst>
              <a:ext uri="{FF2B5EF4-FFF2-40B4-BE49-F238E27FC236}">
                <a16:creationId xmlns:a16="http://schemas.microsoft.com/office/drawing/2014/main" id="{52FD53DB-CD39-2575-F8BA-63488E81091E}"/>
              </a:ext>
            </a:extLst>
          </p:cNvPr>
          <p:cNvSpPr>
            <a:spLocks noGrp="1"/>
          </p:cNvSpPr>
          <p:nvPr>
            <p:ph type="body" sz="quarter" idx="28"/>
          </p:nvPr>
        </p:nvSpPr>
        <p:spPr>
          <a:xfrm>
            <a:off x="268045" y="2325940"/>
            <a:ext cx="6165551" cy="3203100"/>
          </a:xfrm>
        </p:spPr>
        <p:txBody>
          <a:bodyPr rtlCol="0"/>
          <a:lstStyle>
            <a:defPPr>
              <a:defRPr lang="de-DE"/>
            </a:defPPr>
          </a:lstStyle>
          <a:p>
            <a:pPr rtl="0"/>
            <a:r>
              <a:rPr lang="de-DE" sz="2000" dirty="0"/>
              <a:t>Viele Arbeitnehmer setzen sich am Arbeitsplatz überhöhten Zielsetzungen aus und streben Ziele an, deren Erreichbarkeit im gesetzten Zeitraum unmöglich ist. Um diese unrealistischen Ziele zu erreichen, setzen sie sich unter hohen Druck. Das Nichterreichen der Ziele führt wiederum zu noch höherem Druck und noch größerer Frustration. Daher: Reduzieren Sie den Druck und achten Sie darauf, sich Ziele zu setzen, die auch realisierbar sind.</a:t>
            </a:r>
          </a:p>
        </p:txBody>
      </p:sp>
      <p:pic>
        <p:nvPicPr>
          <p:cNvPr id="39" name="Bildplatzhalter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2" name="Freihandform: Form 1">
            <a:extLst>
              <a:ext uri="{FF2B5EF4-FFF2-40B4-BE49-F238E27FC236}">
                <a16:creationId xmlns:a16="http://schemas.microsoft.com/office/drawing/2014/main" id="{9B956F6A-901F-916E-6BF4-94F981E13B85}"/>
              </a:ext>
              <a:ext uri="{C183D7F6-B498-43B3-948B-1728B52AA6E4}">
                <adec:decorative xmlns:adec="http://schemas.microsoft.com/office/drawing/2017/decorative" val="1"/>
              </a:ext>
            </a:extLst>
          </p:cNvPr>
          <p:cNvSpPr/>
          <p:nvPr/>
        </p:nvSpPr>
        <p:spPr>
          <a:xfrm>
            <a:off x="7059718" y="561915"/>
            <a:ext cx="4864237" cy="556856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pic>
        <p:nvPicPr>
          <p:cNvPr id="9" name="Grafik 8">
            <a:extLst>
              <a:ext uri="{FF2B5EF4-FFF2-40B4-BE49-F238E27FC236}">
                <a16:creationId xmlns:a16="http://schemas.microsoft.com/office/drawing/2014/main" id="{1B759C17-DC14-EA57-A3FC-70721594F328}"/>
              </a:ext>
            </a:extLst>
          </p:cNvPr>
          <p:cNvPicPr>
            <a:picLocks noChangeAspect="1"/>
          </p:cNvPicPr>
          <p:nvPr/>
        </p:nvPicPr>
        <p:blipFill>
          <a:blip r:embed="rId4"/>
          <a:stretch>
            <a:fillRect/>
          </a:stretch>
        </p:blipFill>
        <p:spPr>
          <a:xfrm>
            <a:off x="7852107" y="1662757"/>
            <a:ext cx="3342062" cy="3532485"/>
          </a:xfrm>
          <a:prstGeom prst="rect">
            <a:avLst/>
          </a:prstGeom>
        </p:spPr>
      </p:pic>
      <p:pic>
        <p:nvPicPr>
          <p:cNvPr id="11" name="Grafik 10">
            <a:hlinkClick r:id="rId5" action="ppaction://hlinksldjump"/>
            <a:extLst>
              <a:ext uri="{FF2B5EF4-FFF2-40B4-BE49-F238E27FC236}">
                <a16:creationId xmlns:a16="http://schemas.microsoft.com/office/drawing/2014/main" id="{B966C540-57DF-E777-C0D6-261594856D92}"/>
              </a:ext>
            </a:extLst>
          </p:cNvPr>
          <p:cNvPicPr>
            <a:picLocks noChangeAspect="1"/>
          </p:cNvPicPr>
          <p:nvPr/>
        </p:nvPicPr>
        <p:blipFill>
          <a:blip r:embed="rId6"/>
          <a:stretch>
            <a:fillRect/>
          </a:stretch>
        </p:blipFill>
        <p:spPr>
          <a:xfrm>
            <a:off x="10326254" y="6246691"/>
            <a:ext cx="1927727" cy="592837"/>
          </a:xfrm>
          <a:prstGeom prst="rect">
            <a:avLst/>
          </a:prstGeom>
        </p:spPr>
      </p:pic>
    </p:spTree>
    <p:extLst>
      <p:ext uri="{BB962C8B-B14F-4D97-AF65-F5344CB8AC3E}">
        <p14:creationId xmlns:p14="http://schemas.microsoft.com/office/powerpoint/2010/main" val="41575333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EFA9173-F892-5C7D-99AF-4C5FFB1532B4}"/>
              </a:ext>
            </a:extLst>
          </p:cNvPr>
          <p:cNvSpPr>
            <a:spLocks noGrp="1"/>
          </p:cNvSpPr>
          <p:nvPr>
            <p:ph type="title"/>
          </p:nvPr>
        </p:nvSpPr>
        <p:spPr>
          <a:xfrm>
            <a:off x="240336" y="453551"/>
            <a:ext cx="9823998" cy="1325563"/>
          </a:xfrm>
        </p:spPr>
        <p:txBody>
          <a:bodyPr rtlCol="0"/>
          <a:lstStyle>
            <a:defPPr>
              <a:defRPr lang="de-DE"/>
            </a:defPPr>
          </a:lstStyle>
          <a:p>
            <a:pPr rtl="0"/>
            <a:r>
              <a:rPr lang="de-DE" dirty="0"/>
              <a:t>Denken Sie positiv</a:t>
            </a:r>
          </a:p>
        </p:txBody>
      </p:sp>
      <p:sp>
        <p:nvSpPr>
          <p:cNvPr id="29" name="Textplatzhalter 28">
            <a:extLst>
              <a:ext uri="{FF2B5EF4-FFF2-40B4-BE49-F238E27FC236}">
                <a16:creationId xmlns:a16="http://schemas.microsoft.com/office/drawing/2014/main" id="{52FD53DB-CD39-2575-F8BA-63488E81091E}"/>
              </a:ext>
            </a:extLst>
          </p:cNvPr>
          <p:cNvSpPr>
            <a:spLocks noGrp="1"/>
          </p:cNvSpPr>
          <p:nvPr>
            <p:ph type="body" sz="quarter" idx="28"/>
          </p:nvPr>
        </p:nvSpPr>
        <p:spPr>
          <a:xfrm>
            <a:off x="404584" y="2567265"/>
            <a:ext cx="5131077" cy="2237521"/>
          </a:xfrm>
        </p:spPr>
        <p:txBody>
          <a:bodyPr rtlCol="0"/>
          <a:lstStyle>
            <a:defPPr>
              <a:defRPr lang="de-DE"/>
            </a:defPPr>
          </a:lstStyle>
          <a:p>
            <a:pPr rtl="0"/>
            <a:r>
              <a:rPr lang="de-DE" sz="2000" dirty="0"/>
              <a:t>Egal was kommt: Behalten Sie eine positive Einstellung - und vor allem: Verlieren Sie Ihren Humor nicht! Derjenige, für den das Glas halb voll ist und nicht halbleer, lebt besser – und länger. Eine optimistische Denkweise hilft nachhaltig, Stress zu reduzieren.</a:t>
            </a:r>
          </a:p>
        </p:txBody>
      </p:sp>
      <p:pic>
        <p:nvPicPr>
          <p:cNvPr id="39" name="Bildplatzhalter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3" name="Grafik 2" descr="Engelsgesichtskontur mit einfarbiger Füllung">
            <a:extLst>
              <a:ext uri="{FF2B5EF4-FFF2-40B4-BE49-F238E27FC236}">
                <a16:creationId xmlns:a16="http://schemas.microsoft.com/office/drawing/2014/main" id="{4F7B60DD-F445-F057-54AB-3220FAB0BD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41417" y="1146684"/>
            <a:ext cx="1257413" cy="1257413"/>
          </a:xfrm>
          <a:prstGeom prst="rect">
            <a:avLst/>
          </a:prstGeom>
        </p:spPr>
      </p:pic>
      <p:sp>
        <p:nvSpPr>
          <p:cNvPr id="10" name="Freihandform: Form 9">
            <a:extLst>
              <a:ext uri="{FF2B5EF4-FFF2-40B4-BE49-F238E27FC236}">
                <a16:creationId xmlns:a16="http://schemas.microsoft.com/office/drawing/2014/main" id="{40A43AFB-2C9E-7868-F493-913E804B7C7B}"/>
              </a:ext>
              <a:ext uri="{C183D7F6-B498-43B3-948B-1728B52AA6E4}">
                <adec:decorative xmlns:adec="http://schemas.microsoft.com/office/drawing/2017/decorative" val="1"/>
              </a:ext>
            </a:extLst>
          </p:cNvPr>
          <p:cNvSpPr/>
          <p:nvPr/>
        </p:nvSpPr>
        <p:spPr>
          <a:xfrm>
            <a:off x="7059718" y="561915"/>
            <a:ext cx="4864237" cy="556856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pic>
        <p:nvPicPr>
          <p:cNvPr id="12" name="Grafik 11">
            <a:extLst>
              <a:ext uri="{FF2B5EF4-FFF2-40B4-BE49-F238E27FC236}">
                <a16:creationId xmlns:a16="http://schemas.microsoft.com/office/drawing/2014/main" id="{8D74E233-AEEB-5539-0FC5-012186646E94}"/>
              </a:ext>
            </a:extLst>
          </p:cNvPr>
          <p:cNvPicPr>
            <a:picLocks noChangeAspect="1"/>
          </p:cNvPicPr>
          <p:nvPr/>
        </p:nvPicPr>
        <p:blipFill>
          <a:blip r:embed="rId6"/>
          <a:stretch>
            <a:fillRect/>
          </a:stretch>
        </p:blipFill>
        <p:spPr>
          <a:xfrm>
            <a:off x="6510642" y="1116332"/>
            <a:ext cx="5962388" cy="4061877"/>
          </a:xfrm>
          <a:prstGeom prst="rect">
            <a:avLst/>
          </a:prstGeom>
        </p:spPr>
      </p:pic>
      <p:pic>
        <p:nvPicPr>
          <p:cNvPr id="13" name="Grafik 12">
            <a:hlinkClick r:id="rId7" action="ppaction://hlinksldjump"/>
            <a:extLst>
              <a:ext uri="{FF2B5EF4-FFF2-40B4-BE49-F238E27FC236}">
                <a16:creationId xmlns:a16="http://schemas.microsoft.com/office/drawing/2014/main" id="{FBFD6929-CD65-82FD-5673-3006F87EEA58}"/>
              </a:ext>
            </a:extLst>
          </p:cNvPr>
          <p:cNvPicPr>
            <a:picLocks noChangeAspect="1"/>
          </p:cNvPicPr>
          <p:nvPr/>
        </p:nvPicPr>
        <p:blipFill>
          <a:blip r:embed="rId8"/>
          <a:stretch>
            <a:fillRect/>
          </a:stretch>
        </p:blipFill>
        <p:spPr>
          <a:xfrm>
            <a:off x="10326254" y="6246691"/>
            <a:ext cx="1927727" cy="592837"/>
          </a:xfrm>
          <a:prstGeom prst="rect">
            <a:avLst/>
          </a:prstGeom>
        </p:spPr>
      </p:pic>
    </p:spTree>
    <p:extLst>
      <p:ext uri="{BB962C8B-B14F-4D97-AF65-F5344CB8AC3E}">
        <p14:creationId xmlns:p14="http://schemas.microsoft.com/office/powerpoint/2010/main" val="49758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Bildplatzhalter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504265" y="3029080"/>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11" name="Grafik 10">
            <a:extLst>
              <a:ext uri="{FF2B5EF4-FFF2-40B4-BE49-F238E27FC236}">
                <a16:creationId xmlns:a16="http://schemas.microsoft.com/office/drawing/2014/main" id="{AF7E7EF7-7847-B2E2-6891-E04FF627FA61}"/>
              </a:ext>
            </a:extLst>
          </p:cNvPr>
          <p:cNvPicPr>
            <a:picLocks noChangeAspect="1"/>
          </p:cNvPicPr>
          <p:nvPr/>
        </p:nvPicPr>
        <p:blipFill rotWithShape="1">
          <a:blip r:embed="rId4"/>
          <a:srcRect l="2775" t="4310" r="2841" b="4377"/>
          <a:stretch/>
        </p:blipFill>
        <p:spPr>
          <a:xfrm>
            <a:off x="1445586" y="113977"/>
            <a:ext cx="9300828" cy="6389152"/>
          </a:xfrm>
          <a:prstGeom prst="rect">
            <a:avLst/>
          </a:prstGeom>
        </p:spPr>
      </p:pic>
      <p:graphicFrame>
        <p:nvGraphicFramePr>
          <p:cNvPr id="14" name="Objekt 13">
            <a:extLst>
              <a:ext uri="{FF2B5EF4-FFF2-40B4-BE49-F238E27FC236}">
                <a16:creationId xmlns:a16="http://schemas.microsoft.com/office/drawing/2014/main" id="{A4A096B1-D67E-9355-6E5B-0E3EF0E24167}"/>
              </a:ext>
            </a:extLst>
          </p:cNvPr>
          <p:cNvGraphicFramePr>
            <a:graphicFrameLocks noChangeAspect="1"/>
          </p:cNvGraphicFramePr>
          <p:nvPr>
            <p:extLst>
              <p:ext uri="{D42A27DB-BD31-4B8C-83A1-F6EECF244321}">
                <p14:modId xmlns:p14="http://schemas.microsoft.com/office/powerpoint/2010/main" val="1337152082"/>
              </p:ext>
            </p:extLst>
          </p:nvPr>
        </p:nvGraphicFramePr>
        <p:xfrm>
          <a:off x="1631321" y="103902"/>
          <a:ext cx="4687209" cy="6389152"/>
        </p:xfrm>
        <a:graphic>
          <a:graphicData uri="http://schemas.openxmlformats.org/presentationml/2006/ole">
            <mc:AlternateContent xmlns:mc="http://schemas.openxmlformats.org/markup-compatibility/2006">
              <mc:Choice xmlns:v="urn:schemas-microsoft-com:vml" Requires="v">
                <p:oleObj name="Document" r:id="rId5" imgW="5760045" imgH="8864120" progId="Word.Document.12">
                  <p:embed/>
                </p:oleObj>
              </mc:Choice>
              <mc:Fallback>
                <p:oleObj name="Document" r:id="rId5" imgW="5760045" imgH="8864120" progId="Word.Document.12">
                  <p:embed/>
                  <p:pic>
                    <p:nvPicPr>
                      <p:cNvPr id="2" name="Objekt 1">
                        <a:extLst>
                          <a:ext uri="{FF2B5EF4-FFF2-40B4-BE49-F238E27FC236}">
                            <a16:creationId xmlns:a16="http://schemas.microsoft.com/office/drawing/2014/main" id="{E2B684BE-386B-CAB9-F7F4-B9E1813F13A0}"/>
                          </a:ext>
                        </a:extLst>
                      </p:cNvPr>
                      <p:cNvPicPr/>
                      <p:nvPr/>
                    </p:nvPicPr>
                    <p:blipFill>
                      <a:blip r:embed="rId6"/>
                      <a:stretch>
                        <a:fillRect/>
                      </a:stretch>
                    </p:blipFill>
                    <p:spPr>
                      <a:xfrm>
                        <a:off x="1631321" y="103902"/>
                        <a:ext cx="4687209" cy="6389152"/>
                      </a:xfrm>
                      <a:prstGeom prst="rect">
                        <a:avLst/>
                      </a:prstGeom>
                    </p:spPr>
                  </p:pic>
                </p:oleObj>
              </mc:Fallback>
            </mc:AlternateContent>
          </a:graphicData>
        </a:graphic>
      </p:graphicFrame>
    </p:spTree>
    <p:extLst>
      <p:ext uri="{BB962C8B-B14F-4D97-AF65-F5344CB8AC3E}">
        <p14:creationId xmlns:p14="http://schemas.microsoft.com/office/powerpoint/2010/main" val="1740200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3">
            <a:extLst>
              <a:ext uri="{FF2B5EF4-FFF2-40B4-BE49-F238E27FC236}">
                <a16:creationId xmlns:a16="http://schemas.microsoft.com/office/drawing/2014/main" id="{AD2C8D04-263D-9589-1CFF-A5968D7C33D7}"/>
              </a:ext>
            </a:extLst>
          </p:cNvPr>
          <p:cNvSpPr>
            <a:spLocks noGrp="1"/>
          </p:cNvSpPr>
          <p:nvPr>
            <p:ph type="title"/>
          </p:nvPr>
        </p:nvSpPr>
        <p:spPr>
          <a:xfrm>
            <a:off x="6096000" y="1003418"/>
            <a:ext cx="5434150" cy="1325563"/>
          </a:xfrm>
        </p:spPr>
        <p:txBody>
          <a:bodyPr rtlCol="0"/>
          <a:lstStyle>
            <a:defPPr>
              <a:defRPr lang="de-DE"/>
            </a:defPPr>
          </a:lstStyle>
          <a:p>
            <a:pPr rtl="0"/>
            <a:r>
              <a:rPr lang="de-DE" dirty="0"/>
              <a:t>Danke für ihre Aufmerksamkeit</a:t>
            </a:r>
          </a:p>
        </p:txBody>
      </p:sp>
      <p:pic>
        <p:nvPicPr>
          <p:cNvPr id="14" name="Bildplatzhalter 13" descr="Leute, die im Büro arbeiten">
            <a:extLst>
              <a:ext uri="{FF2B5EF4-FFF2-40B4-BE49-F238E27FC236}">
                <a16:creationId xmlns:a16="http://schemas.microsoft.com/office/drawing/2014/main" id="{496155F4-61B2-441D-9F16-788866450DA2}"/>
              </a:ext>
            </a:extLst>
          </p:cNvPr>
          <p:cNvPicPr>
            <a:picLocks noGrp="1" noChangeAspect="1"/>
          </p:cNvPicPr>
          <p:nvPr>
            <p:ph type="pic" sz="quarter" idx="49"/>
          </p:nvPr>
        </p:nvPicPr>
        <p:blipFill rotWithShape="1">
          <a:blip r:embed="rId3" cstate="print">
            <a:extLst>
              <a:ext uri="{28A0092B-C50C-407E-A947-70E740481C1C}">
                <a14:useLocalDpi xmlns:a14="http://schemas.microsoft.com/office/drawing/2010/main"/>
              </a:ext>
            </a:extLst>
          </a:blip>
          <a:srcRect/>
          <a:stretch/>
        </p:blipFill>
        <p:spPr/>
      </p:pic>
      <p:pic>
        <p:nvPicPr>
          <p:cNvPr id="16" name="Bildplatzhalter 15" descr="Menschen in einem Büro diskutieren über die Arbeit über einen Laptop&#10;">
            <a:extLst>
              <a:ext uri="{FF2B5EF4-FFF2-40B4-BE49-F238E27FC236}">
                <a16:creationId xmlns:a16="http://schemas.microsoft.com/office/drawing/2014/main" id="{BCD5762E-DD49-42B3-9CA8-46A4AD7193E2}"/>
              </a:ext>
            </a:extLst>
          </p:cNvPr>
          <p:cNvPicPr>
            <a:picLocks noGrp="1" noChangeAspect="1"/>
          </p:cNvPicPr>
          <p:nvPr>
            <p:ph type="pic" sz="quarter" idx="48"/>
          </p:nvPr>
        </p:nvPicPr>
        <p:blipFill rotWithShape="1">
          <a:blip r:embed="rId4" cstate="print">
            <a:extLst>
              <a:ext uri="{28A0092B-C50C-407E-A947-70E740481C1C}">
                <a14:useLocalDpi xmlns:a14="http://schemas.microsoft.com/office/drawing/2010/main"/>
              </a:ext>
            </a:extLst>
          </a:blip>
          <a:srcRect/>
          <a:stretch/>
        </p:blipFill>
        <p:spPr/>
      </p:pic>
      <p:pic>
        <p:nvPicPr>
          <p:cNvPr id="18" name="Bildplatzhalter 17" descr="Layout von Website-Designskizzen auf weißem Papier">
            <a:extLst>
              <a:ext uri="{FF2B5EF4-FFF2-40B4-BE49-F238E27FC236}">
                <a16:creationId xmlns:a16="http://schemas.microsoft.com/office/drawing/2014/main" id="{1051CD21-1408-4D13-BF0B-0D7013AD2D0C}"/>
              </a:ext>
            </a:extLst>
          </p:cNvPr>
          <p:cNvPicPr>
            <a:picLocks noGrp="1" noChangeAspect="1"/>
          </p:cNvPicPr>
          <p:nvPr>
            <p:ph type="pic" sz="quarter" idx="51"/>
          </p:nvPr>
        </p:nvPicPr>
        <p:blipFill rotWithShape="1">
          <a:blip r:embed="rId5" cstate="print">
            <a:extLst>
              <a:ext uri="{28A0092B-C50C-407E-A947-70E740481C1C}">
                <a14:useLocalDpi xmlns:a14="http://schemas.microsoft.com/office/drawing/2010/main"/>
              </a:ext>
            </a:extLst>
          </a:blip>
          <a:srcRect/>
          <a:stretch/>
        </p:blipFill>
        <p:spPr/>
      </p:pic>
      <p:sp>
        <p:nvSpPr>
          <p:cNvPr id="25" name="Textplatzhalter 24">
            <a:extLst>
              <a:ext uri="{FF2B5EF4-FFF2-40B4-BE49-F238E27FC236}">
                <a16:creationId xmlns:a16="http://schemas.microsoft.com/office/drawing/2014/main" id="{B993E4D5-4AD0-4740-096D-6822944C8FF6}"/>
              </a:ext>
            </a:extLst>
          </p:cNvPr>
          <p:cNvSpPr>
            <a:spLocks noGrp="1"/>
          </p:cNvSpPr>
          <p:nvPr>
            <p:ph type="body" sz="quarter" idx="27"/>
          </p:nvPr>
        </p:nvSpPr>
        <p:spPr>
          <a:xfrm>
            <a:off x="6096000" y="2364320"/>
            <a:ext cx="3034145" cy="2644959"/>
          </a:xfrm>
        </p:spPr>
        <p:txBody>
          <a:bodyPr rtlCol="0"/>
          <a:lstStyle>
            <a:defPPr>
              <a:defRPr lang="de-DE"/>
            </a:defPPr>
          </a:lstStyle>
          <a:p>
            <a:pPr rtl="0"/>
            <a:r>
              <a:rPr lang="de-DE" dirty="0"/>
              <a:t>Präsentation von</a:t>
            </a:r>
          </a:p>
          <a:p>
            <a:pPr marL="285750" indent="-285750" rtl="0">
              <a:spcBef>
                <a:spcPts val="600"/>
              </a:spcBef>
              <a:buFont typeface="Arial" panose="020B0604020202020204" pitchFamily="34" charset="0"/>
              <a:buChar char="•"/>
            </a:pPr>
            <a:r>
              <a:rPr lang="de-DE" dirty="0"/>
              <a:t>K. T.</a:t>
            </a:r>
          </a:p>
          <a:p>
            <a:pPr marL="285750" indent="-285750" rtl="0">
              <a:spcBef>
                <a:spcPts val="600"/>
              </a:spcBef>
              <a:buFont typeface="Arial" panose="020B0604020202020204" pitchFamily="34" charset="0"/>
              <a:buChar char="•"/>
            </a:pPr>
            <a:r>
              <a:rPr lang="de-DE" dirty="0"/>
              <a:t>A. D.</a:t>
            </a:r>
          </a:p>
          <a:p>
            <a:pPr marL="285750" indent="-285750" rtl="0">
              <a:spcBef>
                <a:spcPts val="600"/>
              </a:spcBef>
              <a:buFont typeface="Arial" panose="020B0604020202020204" pitchFamily="34" charset="0"/>
              <a:buChar char="•"/>
            </a:pPr>
            <a:r>
              <a:rPr lang="de-DE" dirty="0"/>
              <a:t>R. v. S.</a:t>
            </a:r>
          </a:p>
          <a:p>
            <a:pPr marL="285750" indent="-285750" rtl="0">
              <a:spcBef>
                <a:spcPts val="600"/>
              </a:spcBef>
              <a:buFont typeface="Arial" panose="020B0604020202020204" pitchFamily="34" charset="0"/>
              <a:buChar char="•"/>
            </a:pPr>
            <a:r>
              <a:rPr lang="de-DE" dirty="0"/>
              <a:t>S. R.</a:t>
            </a:r>
          </a:p>
          <a:p>
            <a:pPr marL="285750" indent="-285750" rtl="0">
              <a:spcBef>
                <a:spcPts val="600"/>
              </a:spcBef>
              <a:buFont typeface="Arial" panose="020B0604020202020204" pitchFamily="34" charset="0"/>
              <a:buChar char="•"/>
            </a:pPr>
            <a:r>
              <a:rPr lang="de-DE" dirty="0"/>
              <a:t>T. </a:t>
            </a:r>
            <a:r>
              <a:rPr lang="de-DE"/>
              <a:t>M.</a:t>
            </a:r>
            <a:endParaRPr lang="de-DE" dirty="0"/>
          </a:p>
        </p:txBody>
      </p:sp>
      <p:pic>
        <p:nvPicPr>
          <p:cNvPr id="28" name="Bildplatzhalter 27" descr="Geschäftsfrau überprüft Haftnotizen an einer Wand">
            <a:extLst>
              <a:ext uri="{FF2B5EF4-FFF2-40B4-BE49-F238E27FC236}">
                <a16:creationId xmlns:a16="http://schemas.microsoft.com/office/drawing/2014/main" id="{B746A775-E65C-70F6-9DB4-E51F7F2DAECE}"/>
              </a:ext>
            </a:extLst>
          </p:cNvPr>
          <p:cNvPicPr>
            <a:picLocks noGrp="1" noChangeAspect="1"/>
          </p:cNvPicPr>
          <p:nvPr>
            <p:ph type="pic" sz="quarter" idx="50"/>
          </p:nvPr>
        </p:nvPicPr>
        <p:blipFill>
          <a:blip r:embed="rId6" cstate="print">
            <a:extLst>
              <a:ext uri="{28A0092B-C50C-407E-A947-70E740481C1C}">
                <a14:useLocalDpi xmlns:a14="http://schemas.microsoft.com/office/drawing/2010/main"/>
              </a:ext>
            </a:extLst>
          </a:blip>
          <a:srcRect/>
          <a:stretch>
            <a:fillRect/>
          </a:stretch>
        </p:blipFill>
        <p:spPr/>
      </p:pic>
      <p:pic>
        <p:nvPicPr>
          <p:cNvPr id="2" name="Grafik 1">
            <a:hlinkClick r:id="rId7" action="ppaction://hlinksldjump"/>
            <a:extLst>
              <a:ext uri="{FF2B5EF4-FFF2-40B4-BE49-F238E27FC236}">
                <a16:creationId xmlns:a16="http://schemas.microsoft.com/office/drawing/2014/main" id="{5331C82F-CFA8-8CC8-E527-C3603E3A41A6}"/>
              </a:ext>
            </a:extLst>
          </p:cNvPr>
          <p:cNvPicPr>
            <a:picLocks noChangeAspect="1"/>
          </p:cNvPicPr>
          <p:nvPr/>
        </p:nvPicPr>
        <p:blipFill>
          <a:blip r:embed="rId8"/>
          <a:stretch>
            <a:fillRect/>
          </a:stretch>
        </p:blipFill>
        <p:spPr>
          <a:xfrm>
            <a:off x="10280362" y="6236154"/>
            <a:ext cx="1943987" cy="597837"/>
          </a:xfrm>
          <a:prstGeom prst="rect">
            <a:avLst/>
          </a:prstGeom>
        </p:spPr>
      </p:pic>
    </p:spTree>
    <p:extLst>
      <p:ext uri="{BB962C8B-B14F-4D97-AF65-F5344CB8AC3E}">
        <p14:creationId xmlns:p14="http://schemas.microsoft.com/office/powerpoint/2010/main" val="529279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EFA9173-F892-5C7D-99AF-4C5FFB1532B4}"/>
              </a:ext>
            </a:extLst>
          </p:cNvPr>
          <p:cNvSpPr>
            <a:spLocks noGrp="1"/>
          </p:cNvSpPr>
          <p:nvPr>
            <p:ph type="title"/>
          </p:nvPr>
        </p:nvSpPr>
        <p:spPr>
          <a:xfrm>
            <a:off x="1294837" y="732653"/>
            <a:ext cx="9823998" cy="1325563"/>
          </a:xfrm>
        </p:spPr>
        <p:txBody>
          <a:bodyPr rtlCol="0"/>
          <a:lstStyle>
            <a:defPPr>
              <a:defRPr lang="de-DE"/>
            </a:defPPr>
          </a:lstStyle>
          <a:p>
            <a:pPr algn="ctr" rtl="0"/>
            <a:r>
              <a:rPr lang="de-DE" dirty="0"/>
              <a:t>Inhaltsverzeichnis</a:t>
            </a:r>
          </a:p>
        </p:txBody>
      </p:sp>
      <p:pic>
        <p:nvPicPr>
          <p:cNvPr id="39" name="Bildplatzhalter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3234881" y="4664363"/>
            <a:ext cx="1184538" cy="135513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10" name="Textfeld 9">
            <a:extLst>
              <a:ext uri="{FF2B5EF4-FFF2-40B4-BE49-F238E27FC236}">
                <a16:creationId xmlns:a16="http://schemas.microsoft.com/office/drawing/2014/main" id="{14A7C0D3-223C-0E4A-6640-4315201C7412}"/>
              </a:ext>
            </a:extLst>
          </p:cNvPr>
          <p:cNvSpPr txBox="1"/>
          <p:nvPr/>
        </p:nvSpPr>
        <p:spPr>
          <a:xfrm>
            <a:off x="3121891" y="3094182"/>
            <a:ext cx="2595056" cy="711200"/>
          </a:xfrm>
          <a:prstGeom prst="rect">
            <a:avLst/>
          </a:prstGeom>
        </p:spPr>
        <p:txBody>
          <a:bodyPr wrap="square" rtlCol="0">
            <a:spAutoFit/>
          </a:bodyPr>
          <a:lstStyle/>
          <a:p>
            <a:pPr marL="0" indent="0" algn="ctr">
              <a:lnSpc>
                <a:spcPct val="100000"/>
              </a:lnSpc>
              <a:spcBef>
                <a:spcPts val="0"/>
              </a:spcBef>
              <a:buFontTx/>
              <a:buNone/>
            </a:pPr>
            <a:endParaRPr lang="de-DE" sz="1800" dirty="0">
              <a:solidFill>
                <a:prstClr val="white"/>
              </a:solidFill>
              <a:latin typeface="Posterama" panose="020B0504020200020000" pitchFamily="34" charset="0"/>
              <a:ea typeface="微软雅黑"/>
              <a:cs typeface="Posterama" panose="020B0504020200020000" pitchFamily="34" charset="0"/>
            </a:endParaRPr>
          </a:p>
        </p:txBody>
      </p:sp>
      <p:pic>
        <p:nvPicPr>
          <p:cNvPr id="9" name="Bildplatzhalter 31">
            <a:extLst>
              <a:ext uri="{FF2B5EF4-FFF2-40B4-BE49-F238E27FC236}">
                <a16:creationId xmlns:a16="http://schemas.microsoft.com/office/drawing/2014/main" id="{F0C5794B-1FE6-CD73-1FA1-0958FF3AE0F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5948219" y="1380647"/>
            <a:ext cx="1184538" cy="135513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2" name="Freihandform: Form 1">
            <a:extLst>
              <a:ext uri="{FF2B5EF4-FFF2-40B4-BE49-F238E27FC236}">
                <a16:creationId xmlns:a16="http://schemas.microsoft.com/office/drawing/2014/main" id="{76CC748E-4BB7-21ED-6E68-ED31C81799A1}"/>
              </a:ext>
              <a:ext uri="{C183D7F6-B498-43B3-948B-1728B52AA6E4}">
                <adec:decorative xmlns:adec="http://schemas.microsoft.com/office/drawing/2017/decorative" val="1"/>
              </a:ext>
            </a:extLst>
          </p:cNvPr>
          <p:cNvSpPr/>
          <p:nvPr/>
        </p:nvSpPr>
        <p:spPr>
          <a:xfrm>
            <a:off x="4821750" y="1395434"/>
            <a:ext cx="2548500" cy="282724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pic>
        <p:nvPicPr>
          <p:cNvPr id="15" name="Bildplatzhalter 31">
            <a:extLst>
              <a:ext uri="{FF2B5EF4-FFF2-40B4-BE49-F238E27FC236}">
                <a16:creationId xmlns:a16="http://schemas.microsoft.com/office/drawing/2014/main" id="{84C72DEC-2576-A314-DE6B-295ADFB6D0C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6463249" y="3813124"/>
            <a:ext cx="1184538" cy="1355137"/>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4" name="Freihandform: Form 3">
            <a:extLst>
              <a:ext uri="{FF2B5EF4-FFF2-40B4-BE49-F238E27FC236}">
                <a16:creationId xmlns:a16="http://schemas.microsoft.com/office/drawing/2014/main" id="{D43DC417-33C1-D7E1-0AD8-5E7419FB0E67}"/>
              </a:ext>
              <a:ext uri="{C183D7F6-B498-43B3-948B-1728B52AA6E4}">
                <adec:decorative xmlns:adec="http://schemas.microsoft.com/office/drawing/2017/decorative" val="1"/>
              </a:ext>
            </a:extLst>
          </p:cNvPr>
          <p:cNvSpPr/>
          <p:nvPr/>
        </p:nvSpPr>
        <p:spPr>
          <a:xfrm>
            <a:off x="6225756" y="3732234"/>
            <a:ext cx="2548500" cy="282724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8" name="Freihandform: Form 7">
            <a:extLst>
              <a:ext uri="{FF2B5EF4-FFF2-40B4-BE49-F238E27FC236}">
                <a16:creationId xmlns:a16="http://schemas.microsoft.com/office/drawing/2014/main" id="{CD658524-61C6-0DD1-315D-9B56DE8450EA}"/>
              </a:ext>
              <a:ext uri="{C183D7F6-B498-43B3-948B-1728B52AA6E4}">
                <adec:decorative xmlns:adec="http://schemas.microsoft.com/office/drawing/2017/decorative" val="1"/>
              </a:ext>
            </a:extLst>
          </p:cNvPr>
          <p:cNvSpPr/>
          <p:nvPr/>
        </p:nvSpPr>
        <p:spPr>
          <a:xfrm>
            <a:off x="3399719" y="3732234"/>
            <a:ext cx="2548500" cy="2827247"/>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pic>
        <p:nvPicPr>
          <p:cNvPr id="17" name="Grafik 16">
            <a:extLst>
              <a:ext uri="{FF2B5EF4-FFF2-40B4-BE49-F238E27FC236}">
                <a16:creationId xmlns:a16="http://schemas.microsoft.com/office/drawing/2014/main" id="{A94C0F5B-F976-56F9-84F5-469DE5D5B5F7}"/>
              </a:ext>
            </a:extLst>
          </p:cNvPr>
          <p:cNvPicPr>
            <a:picLocks noChangeAspect="1"/>
          </p:cNvPicPr>
          <p:nvPr/>
        </p:nvPicPr>
        <p:blipFill>
          <a:blip r:embed="rId4"/>
          <a:stretch>
            <a:fillRect/>
          </a:stretch>
        </p:blipFill>
        <p:spPr>
          <a:xfrm>
            <a:off x="3827150" y="4609303"/>
            <a:ext cx="1706526" cy="1706526"/>
          </a:xfrm>
          <a:prstGeom prst="rect">
            <a:avLst/>
          </a:prstGeom>
        </p:spPr>
      </p:pic>
      <p:sp>
        <p:nvSpPr>
          <p:cNvPr id="19" name="Textfeld 18">
            <a:extLst>
              <a:ext uri="{FF2B5EF4-FFF2-40B4-BE49-F238E27FC236}">
                <a16:creationId xmlns:a16="http://schemas.microsoft.com/office/drawing/2014/main" id="{E8250BAC-545B-2E5B-F066-E7E81462C08D}"/>
              </a:ext>
            </a:extLst>
          </p:cNvPr>
          <p:cNvSpPr txBox="1"/>
          <p:nvPr/>
        </p:nvSpPr>
        <p:spPr>
          <a:xfrm>
            <a:off x="2979023" y="4292616"/>
            <a:ext cx="3389891" cy="400110"/>
          </a:xfrm>
          <a:prstGeom prst="rect">
            <a:avLst/>
          </a:prstGeom>
        </p:spPr>
        <p:txBody>
          <a:bodyPr wrap="square" rtlCol="0">
            <a:spAutoFit/>
          </a:bodyPr>
          <a:lstStyle/>
          <a:p>
            <a:pPr marL="0" indent="0" algn="ctr">
              <a:lnSpc>
                <a:spcPct val="100000"/>
              </a:lnSpc>
              <a:spcBef>
                <a:spcPts val="0"/>
              </a:spcBef>
              <a:buFontTx/>
              <a:buNone/>
            </a:pPr>
            <a:r>
              <a:rPr lang="de-DE" sz="2000" b="1" dirty="0">
                <a:latin typeface="Posterama" panose="020B0504020200020000" pitchFamily="34" charset="0"/>
                <a:ea typeface="微软雅黑"/>
                <a:cs typeface="Posterama" panose="020B0504020200020000" pitchFamily="34" charset="0"/>
              </a:rPr>
              <a:t>Stressbewältigung</a:t>
            </a:r>
          </a:p>
        </p:txBody>
      </p:sp>
      <p:sp>
        <p:nvSpPr>
          <p:cNvPr id="21" name="Textfeld 20">
            <a:extLst>
              <a:ext uri="{FF2B5EF4-FFF2-40B4-BE49-F238E27FC236}">
                <a16:creationId xmlns:a16="http://schemas.microsoft.com/office/drawing/2014/main" id="{21CC3F8E-FA21-652A-7775-587D15BCA5FD}"/>
              </a:ext>
            </a:extLst>
          </p:cNvPr>
          <p:cNvSpPr txBox="1"/>
          <p:nvPr/>
        </p:nvSpPr>
        <p:spPr>
          <a:xfrm>
            <a:off x="5915244" y="4136749"/>
            <a:ext cx="3145345" cy="707886"/>
          </a:xfrm>
          <a:prstGeom prst="rect">
            <a:avLst/>
          </a:prstGeom>
        </p:spPr>
        <p:txBody>
          <a:bodyPr wrap="square" rtlCol="0">
            <a:spAutoFit/>
          </a:bodyPr>
          <a:lstStyle/>
          <a:p>
            <a:pPr marL="0" indent="0" algn="ctr">
              <a:lnSpc>
                <a:spcPct val="100000"/>
              </a:lnSpc>
              <a:spcBef>
                <a:spcPts val="0"/>
              </a:spcBef>
              <a:buFontTx/>
              <a:buNone/>
            </a:pPr>
            <a:r>
              <a:rPr lang="de-DE" sz="2000" b="1" dirty="0">
                <a:latin typeface="Posterama" panose="020B0504020200020000" pitchFamily="34" charset="0"/>
                <a:ea typeface="微软雅黑"/>
                <a:cs typeface="Posterama" panose="020B0504020200020000" pitchFamily="34" charset="0"/>
              </a:rPr>
              <a:t>Arbeitsplatz-</a:t>
            </a:r>
          </a:p>
          <a:p>
            <a:pPr marL="0" indent="0" algn="ctr">
              <a:lnSpc>
                <a:spcPct val="100000"/>
              </a:lnSpc>
              <a:spcBef>
                <a:spcPts val="0"/>
              </a:spcBef>
              <a:buFontTx/>
              <a:buNone/>
            </a:pPr>
            <a:r>
              <a:rPr lang="de-DE" sz="2000" b="1" dirty="0" err="1">
                <a:latin typeface="Posterama" panose="020B0504020200020000" pitchFamily="34" charset="0"/>
                <a:ea typeface="微软雅黑"/>
                <a:cs typeface="Posterama" panose="020B0504020200020000" pitchFamily="34" charset="0"/>
              </a:rPr>
              <a:t>ergonomie</a:t>
            </a:r>
            <a:endParaRPr lang="de-DE" sz="2400" b="1" dirty="0">
              <a:latin typeface="Posterama" panose="020B0504020200020000" pitchFamily="34" charset="0"/>
              <a:ea typeface="微软雅黑"/>
              <a:cs typeface="Posterama" panose="020B0504020200020000" pitchFamily="34" charset="0"/>
            </a:endParaRPr>
          </a:p>
        </p:txBody>
      </p:sp>
      <p:sp>
        <p:nvSpPr>
          <p:cNvPr id="22" name="Textfeld 21">
            <a:extLst>
              <a:ext uri="{FF2B5EF4-FFF2-40B4-BE49-F238E27FC236}">
                <a16:creationId xmlns:a16="http://schemas.microsoft.com/office/drawing/2014/main" id="{1440AB5E-B822-D8F0-1246-E1A1AB9FBCC2}"/>
              </a:ext>
            </a:extLst>
          </p:cNvPr>
          <p:cNvSpPr txBox="1"/>
          <p:nvPr/>
        </p:nvSpPr>
        <p:spPr>
          <a:xfrm>
            <a:off x="4401054" y="1956276"/>
            <a:ext cx="3389891" cy="400110"/>
          </a:xfrm>
          <a:prstGeom prst="rect">
            <a:avLst/>
          </a:prstGeom>
        </p:spPr>
        <p:txBody>
          <a:bodyPr wrap="square" rtlCol="0">
            <a:spAutoFit/>
          </a:bodyPr>
          <a:lstStyle/>
          <a:p>
            <a:pPr marL="0" indent="0" algn="ctr">
              <a:lnSpc>
                <a:spcPct val="100000"/>
              </a:lnSpc>
              <a:spcBef>
                <a:spcPts val="0"/>
              </a:spcBef>
              <a:buFontTx/>
              <a:buNone/>
            </a:pPr>
            <a:r>
              <a:rPr lang="de-DE" sz="2000" b="1" dirty="0">
                <a:latin typeface="Posterama" panose="020B0504020200020000" pitchFamily="34" charset="0"/>
                <a:ea typeface="微软雅黑"/>
                <a:cs typeface="Posterama" panose="020B0504020200020000" pitchFamily="34" charset="0"/>
              </a:rPr>
              <a:t>Rückenschmerzen</a:t>
            </a:r>
          </a:p>
        </p:txBody>
      </p:sp>
      <p:pic>
        <p:nvPicPr>
          <p:cNvPr id="24" name="Grafik 23">
            <a:hlinkClick r:id="rId5" action="ppaction://hlinksldjump"/>
            <a:extLst>
              <a:ext uri="{FF2B5EF4-FFF2-40B4-BE49-F238E27FC236}">
                <a16:creationId xmlns:a16="http://schemas.microsoft.com/office/drawing/2014/main" id="{84E8D152-CCE2-23B0-FD26-DDC5845B0ACF}"/>
              </a:ext>
            </a:extLst>
          </p:cNvPr>
          <p:cNvPicPr>
            <a:picLocks noChangeAspect="1"/>
          </p:cNvPicPr>
          <p:nvPr/>
        </p:nvPicPr>
        <p:blipFill rotWithShape="1">
          <a:blip r:embed="rId6"/>
          <a:srcRect r="34669"/>
          <a:stretch/>
        </p:blipFill>
        <p:spPr>
          <a:xfrm>
            <a:off x="5155004" y="2061601"/>
            <a:ext cx="1298364" cy="1987363"/>
          </a:xfrm>
          <a:prstGeom prst="rect">
            <a:avLst/>
          </a:prstGeom>
        </p:spPr>
      </p:pic>
      <mc:AlternateContent xmlns:mc="http://schemas.openxmlformats.org/markup-compatibility/2006" xmlns:pslz="http://schemas.microsoft.com/office/powerpoint/2016/slidezoom">
        <mc:Choice Requires="pslz">
          <p:graphicFrame>
            <p:nvGraphicFramePr>
              <p:cNvPr id="28" name="Folienzoom 27">
                <a:extLst>
                  <a:ext uri="{FF2B5EF4-FFF2-40B4-BE49-F238E27FC236}">
                    <a16:creationId xmlns:a16="http://schemas.microsoft.com/office/drawing/2014/main" id="{8D782124-87EB-E7B3-D548-D3ED88FF59F9}"/>
                  </a:ext>
                </a:extLst>
              </p:cNvPr>
              <p:cNvGraphicFramePr>
                <a:graphicFrameLocks noChangeAspect="1"/>
              </p:cNvGraphicFramePr>
              <p:nvPr>
                <p:extLst>
                  <p:ext uri="{D42A27DB-BD31-4B8C-83A1-F6EECF244321}">
                    <p14:modId xmlns:p14="http://schemas.microsoft.com/office/powerpoint/2010/main" val="4104836937"/>
                  </p:ext>
                </p:extLst>
              </p:nvPr>
            </p:nvGraphicFramePr>
            <p:xfrm>
              <a:off x="3670510" y="4701601"/>
              <a:ext cx="2052891" cy="1256146"/>
            </p:xfrm>
            <a:graphic>
              <a:graphicData uri="http://schemas.microsoft.com/office/powerpoint/2016/slidezoom">
                <pslz:sldZm>
                  <pslz:sldZmObj sldId="301" cId="2201678325">
                    <pslz:zmPr id="{103A17A5-56CF-429D-A0BB-439C24752339}" returnToParent="0" imageType="cover" transitionDur="1000">
                      <p166:blipFill xmlns:p166="http://schemas.microsoft.com/office/powerpoint/2016/6/main">
                        <a:blip r:embed="rId7"/>
                        <a:stretch>
                          <a:fillRect/>
                        </a:stretch>
                      </p166:blipFill>
                      <p166:spPr xmlns:p166="http://schemas.microsoft.com/office/powerpoint/2016/6/main">
                        <a:xfrm>
                          <a:off x="0" y="0"/>
                          <a:ext cx="2052891" cy="1256146"/>
                        </a:xfrm>
                        <a:prstGeom prst="rect">
                          <a:avLst/>
                        </a:prstGeom>
                        <a:ln w="3175">
                          <a:noFill/>
                        </a:ln>
                      </p166:spPr>
                    </pslz:zmPr>
                  </pslz:sldZmObj>
                </pslz:sldZm>
              </a:graphicData>
            </a:graphic>
          </p:graphicFrame>
        </mc:Choice>
        <mc:Fallback xmlns="">
          <p:pic>
            <p:nvPicPr>
              <p:cNvPr id="28" name="Folienzoom 27">
                <a:hlinkClick r:id="rId8" action="ppaction://hlinksldjump"/>
                <a:extLst>
                  <a:ext uri="{FF2B5EF4-FFF2-40B4-BE49-F238E27FC236}">
                    <a16:creationId xmlns:a16="http://schemas.microsoft.com/office/drawing/2014/main" id="{8D782124-87EB-E7B3-D548-D3ED88FF59F9}"/>
                  </a:ext>
                </a:extLst>
              </p:cNvPr>
              <p:cNvPicPr>
                <a:picLocks noGrp="1" noRot="1" noChangeAspect="1" noMove="1" noResize="1" noEditPoints="1" noAdjustHandles="1" noChangeArrowheads="1" noChangeShapeType="1"/>
              </p:cNvPicPr>
              <p:nvPr/>
            </p:nvPicPr>
            <p:blipFill>
              <a:blip r:embed="rId9"/>
              <a:stretch>
                <a:fillRect/>
              </a:stretch>
            </p:blipFill>
            <p:spPr>
              <a:xfrm>
                <a:off x="3670510" y="4701601"/>
                <a:ext cx="2052891" cy="1256146"/>
              </a:xfrm>
              <a:prstGeom prst="rect">
                <a:avLst/>
              </a:prstGeom>
              <a:ln w="3175">
                <a:noFill/>
              </a:ln>
            </p:spPr>
          </p:pic>
        </mc:Fallback>
      </mc:AlternateContent>
      <mc:AlternateContent xmlns:mc="http://schemas.openxmlformats.org/markup-compatibility/2006" xmlns:pslz="http://schemas.microsoft.com/office/powerpoint/2016/slidezoom">
        <mc:Choice Requires="pslz">
          <p:graphicFrame>
            <p:nvGraphicFramePr>
              <p:cNvPr id="30" name="Folienzoom 29">
                <a:extLst>
                  <a:ext uri="{FF2B5EF4-FFF2-40B4-BE49-F238E27FC236}">
                    <a16:creationId xmlns:a16="http://schemas.microsoft.com/office/drawing/2014/main" id="{99472EA6-47BD-8330-8CC3-D004A6563059}"/>
                  </a:ext>
                </a:extLst>
              </p:cNvPr>
              <p:cNvGraphicFramePr>
                <a:graphicFrameLocks noChangeAspect="1"/>
              </p:cNvGraphicFramePr>
              <p:nvPr>
                <p:extLst>
                  <p:ext uri="{D42A27DB-BD31-4B8C-83A1-F6EECF244321}">
                    <p14:modId xmlns:p14="http://schemas.microsoft.com/office/powerpoint/2010/main" val="2014934549"/>
                  </p:ext>
                </p:extLst>
              </p:nvPr>
            </p:nvGraphicFramePr>
            <p:xfrm>
              <a:off x="5114314" y="2377603"/>
              <a:ext cx="1963370" cy="1201369"/>
            </p:xfrm>
            <a:graphic>
              <a:graphicData uri="http://schemas.microsoft.com/office/powerpoint/2016/slidezoom">
                <pslz:sldZm>
                  <pslz:sldZmObj sldId="275" cId="2775535166">
                    <pslz:zmPr id="{8D31F6DC-5B59-43DA-A50C-3F1C25648153}" returnToParent="0" imageType="cover" transitionDur="1000">
                      <p166:blipFill xmlns:p166="http://schemas.microsoft.com/office/powerpoint/2016/6/main">
                        <a:blip r:embed="rId9"/>
                        <a:stretch>
                          <a:fillRect/>
                        </a:stretch>
                      </p166:blipFill>
                      <p166:spPr xmlns:p166="http://schemas.microsoft.com/office/powerpoint/2016/6/main">
                        <a:xfrm>
                          <a:off x="0" y="0"/>
                          <a:ext cx="1963370" cy="1201369"/>
                        </a:xfrm>
                        <a:prstGeom prst="rect">
                          <a:avLst/>
                        </a:prstGeom>
                        <a:ln w="3175">
                          <a:noFill/>
                        </a:ln>
                      </p166:spPr>
                    </pslz:zmPr>
                  </pslz:sldZmObj>
                </pslz:sldZm>
              </a:graphicData>
            </a:graphic>
          </p:graphicFrame>
        </mc:Choice>
        <mc:Fallback xmlns="">
          <p:pic>
            <p:nvPicPr>
              <p:cNvPr id="30" name="Folienzoom 29">
                <a:hlinkClick r:id="rId10" action="ppaction://hlinksldjump"/>
                <a:extLst>
                  <a:ext uri="{FF2B5EF4-FFF2-40B4-BE49-F238E27FC236}">
                    <a16:creationId xmlns:a16="http://schemas.microsoft.com/office/drawing/2014/main" id="{99472EA6-47BD-8330-8CC3-D004A6563059}"/>
                  </a:ext>
                </a:extLst>
              </p:cNvPr>
              <p:cNvPicPr>
                <a:picLocks noGrp="1" noRot="1" noChangeAspect="1" noMove="1" noResize="1" noEditPoints="1" noAdjustHandles="1" noChangeArrowheads="1" noChangeShapeType="1"/>
              </p:cNvPicPr>
              <p:nvPr/>
            </p:nvPicPr>
            <p:blipFill>
              <a:blip r:embed="rId9"/>
              <a:stretch>
                <a:fillRect/>
              </a:stretch>
            </p:blipFill>
            <p:spPr>
              <a:xfrm>
                <a:off x="5114314" y="2377603"/>
                <a:ext cx="1963370" cy="1201369"/>
              </a:xfrm>
              <a:prstGeom prst="rect">
                <a:avLst/>
              </a:prstGeom>
              <a:ln w="3175">
                <a:noFill/>
              </a:ln>
            </p:spPr>
          </p:pic>
        </mc:Fallback>
      </mc:AlternateContent>
    </p:spTree>
    <p:extLst>
      <p:ext uri="{BB962C8B-B14F-4D97-AF65-F5344CB8AC3E}">
        <p14:creationId xmlns:p14="http://schemas.microsoft.com/office/powerpoint/2010/main" val="1316381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5DF64211-DCD8-B458-DBD2-EBDA7AE3396F}"/>
              </a:ext>
            </a:extLst>
          </p:cNvPr>
          <p:cNvSpPr>
            <a:spLocks noGrp="1"/>
          </p:cNvSpPr>
          <p:nvPr>
            <p:ph type="title"/>
          </p:nvPr>
        </p:nvSpPr>
        <p:spPr>
          <a:xfrm>
            <a:off x="475341" y="4724747"/>
            <a:ext cx="3551713" cy="1810326"/>
          </a:xfrm>
        </p:spPr>
        <p:txBody>
          <a:bodyPr rtlCol="0"/>
          <a:lstStyle>
            <a:defPPr>
              <a:defRPr lang="de-DE"/>
            </a:defPPr>
          </a:lstStyle>
          <a:p>
            <a:pPr algn="ctr" rtl="0"/>
            <a:r>
              <a:rPr lang="de-DE" sz="3200" dirty="0"/>
              <a:t>Übungen zum Anklicken</a:t>
            </a:r>
          </a:p>
        </p:txBody>
      </p:sp>
      <p:sp>
        <p:nvSpPr>
          <p:cNvPr id="16" name="Textplatzhalter 15">
            <a:extLst>
              <a:ext uri="{FF2B5EF4-FFF2-40B4-BE49-F238E27FC236}">
                <a16:creationId xmlns:a16="http://schemas.microsoft.com/office/drawing/2014/main" id="{8FEA3BB9-F064-CFBE-C0BE-BB7A22A4DCFC}"/>
              </a:ext>
            </a:extLst>
          </p:cNvPr>
          <p:cNvSpPr>
            <a:spLocks noGrp="1"/>
          </p:cNvSpPr>
          <p:nvPr>
            <p:ph type="body" sz="quarter" idx="28"/>
          </p:nvPr>
        </p:nvSpPr>
        <p:spPr/>
        <p:txBody>
          <a:bodyPr rtlCol="0"/>
          <a:lstStyle>
            <a:defPPr>
              <a:defRPr lang="de-DE"/>
            </a:defPPr>
          </a:lstStyle>
          <a:p>
            <a:pPr rtl="0"/>
            <a:r>
              <a:rPr lang="de-DE" sz="1700" dirty="0">
                <a:hlinkClick r:id="rId3" action="ppaction://hlinksldjump">
                  <a:extLst>
                    <a:ext uri="{A12FA001-AC4F-418D-AE19-62706E023703}">
                      <ahyp:hlinkClr xmlns:ahyp="http://schemas.microsoft.com/office/drawing/2018/hyperlinkcolor" val="tx"/>
                    </a:ext>
                  </a:extLst>
                </a:hlinkClick>
              </a:rPr>
              <a:t>Schulterblätter</a:t>
            </a:r>
            <a:r>
              <a:rPr lang="de-DE" sz="1700" dirty="0">
                <a:solidFill>
                  <a:srgbClr val="B83903"/>
                </a:solidFill>
                <a:hlinkClick r:id="rId3" action="ppaction://hlinksldjump">
                  <a:extLst>
                    <a:ext uri="{A12FA001-AC4F-418D-AE19-62706E023703}">
                      <ahyp:hlinkClr xmlns:ahyp="http://schemas.microsoft.com/office/drawing/2018/hyperlinkcolor" val="tx"/>
                    </a:ext>
                  </a:extLst>
                </a:hlinkClick>
              </a:rPr>
              <a:t> lockern</a:t>
            </a:r>
          </a:p>
        </p:txBody>
      </p:sp>
      <p:sp>
        <p:nvSpPr>
          <p:cNvPr id="9" name="Textplatzhalter 8">
            <a:extLst>
              <a:ext uri="{FF2B5EF4-FFF2-40B4-BE49-F238E27FC236}">
                <a16:creationId xmlns:a16="http://schemas.microsoft.com/office/drawing/2014/main" id="{78024C77-A2F8-1ABA-5412-E6BB88B5FA1B}"/>
              </a:ext>
            </a:extLst>
          </p:cNvPr>
          <p:cNvSpPr>
            <a:spLocks noGrp="1"/>
          </p:cNvSpPr>
          <p:nvPr>
            <p:ph type="body" sz="quarter" idx="29"/>
          </p:nvPr>
        </p:nvSpPr>
        <p:spPr/>
        <p:txBody>
          <a:bodyPr rtlCol="0"/>
          <a:lstStyle>
            <a:defPPr>
              <a:defRPr lang="de-DE"/>
            </a:defPPr>
          </a:lstStyle>
          <a:p>
            <a:pPr rtl="0"/>
            <a:r>
              <a:rPr lang="de-DE" sz="1700" dirty="0">
                <a:hlinkClick r:id="rId4" action="ppaction://hlinksldjump">
                  <a:extLst>
                    <a:ext uri="{A12FA001-AC4F-418D-AE19-62706E023703}">
                      <ahyp:hlinkClr xmlns:ahyp="http://schemas.microsoft.com/office/drawing/2018/hyperlinkcolor" val="tx"/>
                    </a:ext>
                  </a:extLst>
                </a:hlinkClick>
              </a:rPr>
              <a:t>Nacken dehnen</a:t>
            </a:r>
          </a:p>
        </p:txBody>
      </p:sp>
      <p:sp>
        <p:nvSpPr>
          <p:cNvPr id="18" name="Textplatzhalter 17">
            <a:extLst>
              <a:ext uri="{FF2B5EF4-FFF2-40B4-BE49-F238E27FC236}">
                <a16:creationId xmlns:a16="http://schemas.microsoft.com/office/drawing/2014/main" id="{241202DB-E499-EB19-8A48-A3301DA59ED7}"/>
              </a:ext>
            </a:extLst>
          </p:cNvPr>
          <p:cNvSpPr>
            <a:spLocks noGrp="1"/>
          </p:cNvSpPr>
          <p:nvPr>
            <p:ph type="body" sz="quarter" idx="30"/>
          </p:nvPr>
        </p:nvSpPr>
        <p:spPr/>
        <p:txBody>
          <a:bodyPr rtlCol="0"/>
          <a:lstStyle>
            <a:defPPr>
              <a:defRPr lang="de-DE"/>
            </a:defPPr>
          </a:lstStyle>
          <a:p>
            <a:pPr rtl="0"/>
            <a:r>
              <a:rPr lang="de-DE" sz="1700" dirty="0">
                <a:hlinkClick r:id="rId5" action="ppaction://hlinksldjump">
                  <a:extLst>
                    <a:ext uri="{A12FA001-AC4F-418D-AE19-62706E023703}">
                      <ahyp:hlinkClr xmlns:ahyp="http://schemas.microsoft.com/office/drawing/2018/hyperlinkcolor" val="tx"/>
                    </a:ext>
                  </a:extLst>
                </a:hlinkClick>
              </a:rPr>
              <a:t>„Katze-Kuh“ im Sitzen</a:t>
            </a:r>
          </a:p>
        </p:txBody>
      </p:sp>
      <p:sp>
        <p:nvSpPr>
          <p:cNvPr id="22" name="Textplatzhalter 21">
            <a:extLst>
              <a:ext uri="{FF2B5EF4-FFF2-40B4-BE49-F238E27FC236}">
                <a16:creationId xmlns:a16="http://schemas.microsoft.com/office/drawing/2014/main" id="{D5402852-C1AD-6A4E-DAA7-0AE582A742FD}"/>
              </a:ext>
            </a:extLst>
          </p:cNvPr>
          <p:cNvSpPr>
            <a:spLocks noGrp="1"/>
          </p:cNvSpPr>
          <p:nvPr>
            <p:ph type="body" sz="quarter" idx="31"/>
          </p:nvPr>
        </p:nvSpPr>
        <p:spPr/>
        <p:txBody>
          <a:bodyPr rtlCol="0"/>
          <a:lstStyle>
            <a:defPPr>
              <a:defRPr lang="de-DE"/>
            </a:defPPr>
          </a:lstStyle>
          <a:p>
            <a:pPr rtl="0"/>
            <a:r>
              <a:rPr lang="de-DE" sz="1700" dirty="0">
                <a:hlinkClick r:id="rId6" action="ppaction://hlinksldjump">
                  <a:extLst>
                    <a:ext uri="{A12FA001-AC4F-418D-AE19-62706E023703}">
                      <ahyp:hlinkClr xmlns:ahyp="http://schemas.microsoft.com/office/drawing/2018/hyperlinkcolor" val="tx"/>
                    </a:ext>
                  </a:extLst>
                </a:hlinkClick>
              </a:rPr>
              <a:t>Kniebeugen</a:t>
            </a:r>
          </a:p>
        </p:txBody>
      </p:sp>
      <p:sp>
        <p:nvSpPr>
          <p:cNvPr id="24" name="Textplatzhalter 23">
            <a:extLst>
              <a:ext uri="{FF2B5EF4-FFF2-40B4-BE49-F238E27FC236}">
                <a16:creationId xmlns:a16="http://schemas.microsoft.com/office/drawing/2014/main" id="{ABF1D337-2A3C-A0FB-A6CD-5E4B9D6DFD91}"/>
              </a:ext>
            </a:extLst>
          </p:cNvPr>
          <p:cNvSpPr>
            <a:spLocks noGrp="1"/>
          </p:cNvSpPr>
          <p:nvPr>
            <p:ph type="body" sz="quarter" idx="32"/>
          </p:nvPr>
        </p:nvSpPr>
        <p:spPr/>
        <p:txBody>
          <a:bodyPr rtlCol="0"/>
          <a:lstStyle>
            <a:defPPr>
              <a:defRPr lang="de-DE"/>
            </a:defPPr>
          </a:lstStyle>
          <a:p>
            <a:pPr rtl="0"/>
            <a:r>
              <a:rPr lang="de-DE" sz="1700" dirty="0">
                <a:hlinkClick r:id="rId7" action="ppaction://hlinksldjump">
                  <a:extLst>
                    <a:ext uri="{A12FA001-AC4F-418D-AE19-62706E023703}">
                      <ahyp:hlinkClr xmlns:ahyp="http://schemas.microsoft.com/office/drawing/2018/hyperlinkcolor" val="tx"/>
                    </a:ext>
                  </a:extLst>
                </a:hlinkClick>
              </a:rPr>
              <a:t>Wirbelsäulen-Stretch</a:t>
            </a:r>
            <a:endParaRPr lang="de-DE" sz="1700" dirty="0"/>
          </a:p>
        </p:txBody>
      </p:sp>
      <p:pic>
        <p:nvPicPr>
          <p:cNvPr id="2" name="Bildplatzhalter 29">
            <a:extLst>
              <a:ext uri="{FF2B5EF4-FFF2-40B4-BE49-F238E27FC236}">
                <a16:creationId xmlns:a16="http://schemas.microsoft.com/office/drawing/2014/main" id="{7E98D73E-9EC3-8702-B02E-C3B6D7D2516B}"/>
              </a:ext>
            </a:extLst>
          </p:cNvPr>
          <p:cNvPicPr>
            <a:picLocks noChangeAspect="1"/>
          </p:cNvPicPr>
          <p:nvPr/>
        </p:nvPicPr>
        <p:blipFill rotWithShape="1">
          <a:blip r:embed="rId8"/>
          <a:srcRect l="6030" t="-213" r="36000" b="213"/>
          <a:stretch/>
        </p:blipFill>
        <p:spPr>
          <a:xfrm>
            <a:off x="306547" y="482819"/>
            <a:ext cx="2579716" cy="2966684"/>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pic>
        <p:nvPicPr>
          <p:cNvPr id="5" name="Grafik 4">
            <a:hlinkClick r:id="rId9" action="ppaction://hlinksldjump"/>
            <a:extLst>
              <a:ext uri="{FF2B5EF4-FFF2-40B4-BE49-F238E27FC236}">
                <a16:creationId xmlns:a16="http://schemas.microsoft.com/office/drawing/2014/main" id="{05D2628B-F87C-B4BB-ECB7-03F726048639}"/>
              </a:ext>
            </a:extLst>
          </p:cNvPr>
          <p:cNvPicPr>
            <a:picLocks noChangeAspect="1"/>
          </p:cNvPicPr>
          <p:nvPr/>
        </p:nvPicPr>
        <p:blipFill>
          <a:blip r:embed="rId10"/>
          <a:stretch>
            <a:fillRect/>
          </a:stretch>
        </p:blipFill>
        <p:spPr>
          <a:xfrm>
            <a:off x="10280362" y="6236154"/>
            <a:ext cx="1943987" cy="597837"/>
          </a:xfrm>
          <a:prstGeom prst="rect">
            <a:avLst/>
          </a:prstGeom>
        </p:spPr>
      </p:pic>
    </p:spTree>
    <p:extLst>
      <p:ext uri="{BB962C8B-B14F-4D97-AF65-F5344CB8AC3E}">
        <p14:creationId xmlns:p14="http://schemas.microsoft.com/office/powerpoint/2010/main" val="277553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D18537-D028-9E9C-FB87-93F24955DFC7}"/>
              </a:ext>
            </a:extLst>
          </p:cNvPr>
          <p:cNvSpPr>
            <a:spLocks noGrp="1"/>
          </p:cNvSpPr>
          <p:nvPr>
            <p:ph type="title"/>
          </p:nvPr>
        </p:nvSpPr>
        <p:spPr>
          <a:xfrm>
            <a:off x="5868" y="74589"/>
            <a:ext cx="5735450" cy="1325563"/>
          </a:xfrm>
        </p:spPr>
        <p:txBody>
          <a:bodyPr rtlCol="0"/>
          <a:lstStyle>
            <a:defPPr>
              <a:defRPr lang="de-DE"/>
            </a:defPPr>
          </a:lstStyle>
          <a:p>
            <a:pPr rtl="0"/>
            <a:r>
              <a:rPr lang="de-DE" sz="3200" dirty="0"/>
              <a:t>Schulterblätter lockern</a:t>
            </a:r>
          </a:p>
        </p:txBody>
      </p:sp>
      <p:sp>
        <p:nvSpPr>
          <p:cNvPr id="6" name="Freihandform: Form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7542772" y="166619"/>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gradFill flip="none" rotWithShape="1">
            <a:gsLst>
              <a:gs pos="0">
                <a:srgbClr val="F8F8F8"/>
              </a:gs>
              <a:gs pos="50000">
                <a:srgbClr val="E3E1E2"/>
              </a:gs>
              <a:gs pos="100000">
                <a:srgbClr val="F3F0F1">
                  <a:shade val="100000"/>
                  <a:satMod val="115000"/>
                </a:srgbClr>
              </a:gs>
            </a:gsLst>
            <a:path path="rect">
              <a:fillToRect l="100000" t="100000"/>
            </a:path>
            <a:tileRect r="-100000" b="-100000"/>
          </a:gra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3" name="Freihandform: Form 12">
            <a:extLst>
              <a:ext uri="{FF2B5EF4-FFF2-40B4-BE49-F238E27FC236}">
                <a16:creationId xmlns:a16="http://schemas.microsoft.com/office/drawing/2014/main" id="{71B787BE-E1BE-7CE2-D5BA-FFBC160F2F4E}"/>
              </a:ext>
              <a:ext uri="{C183D7F6-B498-43B3-948B-1728B52AA6E4}">
                <adec:decorative xmlns:adec="http://schemas.microsoft.com/office/drawing/2017/decorative" val="1"/>
              </a:ext>
            </a:extLst>
          </p:cNvPr>
          <p:cNvSpPr/>
          <p:nvPr/>
        </p:nvSpPr>
        <p:spPr>
          <a:xfrm>
            <a:off x="8837065" y="241729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4" name="Freihandform: Form 13">
            <a:extLst>
              <a:ext uri="{FF2B5EF4-FFF2-40B4-BE49-F238E27FC236}">
                <a16:creationId xmlns:a16="http://schemas.microsoft.com/office/drawing/2014/main" id="{C415EA51-009F-0CCA-A8BC-A1758FD7B3D2}"/>
              </a:ext>
              <a:ext uri="{C183D7F6-B498-43B3-948B-1728B52AA6E4}">
                <adec:decorative xmlns:adec="http://schemas.microsoft.com/office/drawing/2017/decorative" val="1"/>
              </a:ext>
            </a:extLst>
          </p:cNvPr>
          <p:cNvSpPr/>
          <p:nvPr/>
        </p:nvSpPr>
        <p:spPr>
          <a:xfrm>
            <a:off x="6248479" y="2445287"/>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32" name="Textfeld 31">
            <a:extLst>
              <a:ext uri="{FF2B5EF4-FFF2-40B4-BE49-F238E27FC236}">
                <a16:creationId xmlns:a16="http://schemas.microsoft.com/office/drawing/2014/main" id="{D5227A86-1D2B-34FA-038D-4A129CA12F08}"/>
              </a:ext>
            </a:extLst>
          </p:cNvPr>
          <p:cNvSpPr txBox="1"/>
          <p:nvPr/>
        </p:nvSpPr>
        <p:spPr>
          <a:xfrm>
            <a:off x="7645102" y="1295281"/>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1</a:t>
            </a:r>
          </a:p>
        </p:txBody>
      </p:sp>
      <p:sp>
        <p:nvSpPr>
          <p:cNvPr id="33" name="Textfeld 32">
            <a:extLst>
              <a:ext uri="{FF2B5EF4-FFF2-40B4-BE49-F238E27FC236}">
                <a16:creationId xmlns:a16="http://schemas.microsoft.com/office/drawing/2014/main" id="{79BFAACB-9218-8A2D-A472-3EDD735EAAD3}"/>
              </a:ext>
            </a:extLst>
          </p:cNvPr>
          <p:cNvSpPr txBox="1"/>
          <p:nvPr/>
        </p:nvSpPr>
        <p:spPr>
          <a:xfrm>
            <a:off x="6310179" y="3429000"/>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2</a:t>
            </a:r>
          </a:p>
        </p:txBody>
      </p:sp>
      <p:sp>
        <p:nvSpPr>
          <p:cNvPr id="34" name="Textfeld 33">
            <a:extLst>
              <a:ext uri="{FF2B5EF4-FFF2-40B4-BE49-F238E27FC236}">
                <a16:creationId xmlns:a16="http://schemas.microsoft.com/office/drawing/2014/main" id="{56166690-1A82-13D9-F403-88AF8A888046}"/>
              </a:ext>
            </a:extLst>
          </p:cNvPr>
          <p:cNvSpPr txBox="1"/>
          <p:nvPr/>
        </p:nvSpPr>
        <p:spPr>
          <a:xfrm>
            <a:off x="8966394" y="3498154"/>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3</a:t>
            </a:r>
          </a:p>
        </p:txBody>
      </p:sp>
      <p:sp>
        <p:nvSpPr>
          <p:cNvPr id="36" name="Textfeld 35">
            <a:extLst>
              <a:ext uri="{FF2B5EF4-FFF2-40B4-BE49-F238E27FC236}">
                <a16:creationId xmlns:a16="http://schemas.microsoft.com/office/drawing/2014/main" id="{E0FBACEE-7C47-2692-0470-09F8B584B422}"/>
              </a:ext>
            </a:extLst>
          </p:cNvPr>
          <p:cNvSpPr txBox="1"/>
          <p:nvPr/>
        </p:nvSpPr>
        <p:spPr>
          <a:xfrm>
            <a:off x="191294" y="1114308"/>
            <a:ext cx="5714052" cy="4985980"/>
          </a:xfrm>
          <a:prstGeom prst="rect">
            <a:avLst/>
          </a:prstGeom>
        </p:spPr>
        <p:txBody>
          <a:bodyPr wrap="square" rtlCol="0">
            <a:spAutoFit/>
          </a:bodyPr>
          <a:lstStyle/>
          <a:p>
            <a:pPr marL="0" indent="0">
              <a:lnSpc>
                <a:spcPct val="100000"/>
              </a:lnSpc>
              <a:spcBef>
                <a:spcPts val="0"/>
              </a:spcBef>
              <a:buFontTx/>
              <a:buNone/>
            </a:pPr>
            <a:r>
              <a:rPr lang="de-DE" sz="2400" b="1" dirty="0">
                <a:solidFill>
                  <a:prstClr val="white"/>
                </a:solidFill>
                <a:latin typeface="Posterama" panose="020B0504020200020000" pitchFamily="34" charset="0"/>
                <a:ea typeface="微软雅黑"/>
                <a:cs typeface="Posterama" panose="020B0504020200020000" pitchFamily="34" charset="0"/>
              </a:rPr>
              <a:t>So geht’s!</a:t>
            </a:r>
            <a:br>
              <a:rPr lang="de-DE" sz="2400" b="1" dirty="0">
                <a:solidFill>
                  <a:prstClr val="white"/>
                </a:solidFill>
                <a:latin typeface="Posterama" panose="020B0504020200020000" pitchFamily="34" charset="0"/>
                <a:ea typeface="微软雅黑"/>
                <a:cs typeface="Posterama" panose="020B0504020200020000" pitchFamily="34" charset="0"/>
              </a:rPr>
            </a:br>
            <a:endParaRPr lang="de-DE" sz="2400" b="1"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Wähle eine möglichst aufrechte Sitzposition – dein Rücken ist gerade und deine angewinkelten, hüftbreit aufgestellten Beine bilden einen 90° Winkel.</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Überkreuze deine Arme vor dir: Gib die rechte Hand auf dein linkes Schulterblatt und deine linke Hand auf dein rechtes Schulterblatt.</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Während du diesen Griff hältst, hebst du deine Arme so weit an, dass sie einen 90° Winkel mit dem Schreibtisch bilden. Spürst du die Dehnung zwischen den Schulterblättern?</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Halte diese Position für etwa 30 Sekunden.</a:t>
            </a:r>
          </a:p>
        </p:txBody>
      </p:sp>
      <p:pic>
        <p:nvPicPr>
          <p:cNvPr id="39" name="Grafik 38">
            <a:extLst>
              <a:ext uri="{FF2B5EF4-FFF2-40B4-BE49-F238E27FC236}">
                <a16:creationId xmlns:a16="http://schemas.microsoft.com/office/drawing/2014/main" id="{AC323BB5-2F61-51A2-7403-47F2F9B25BE7}"/>
              </a:ext>
            </a:extLst>
          </p:cNvPr>
          <p:cNvPicPr>
            <a:picLocks noChangeAspect="1"/>
          </p:cNvPicPr>
          <p:nvPr/>
        </p:nvPicPr>
        <p:blipFill>
          <a:blip r:embed="rId3"/>
          <a:stretch>
            <a:fillRect/>
          </a:stretch>
        </p:blipFill>
        <p:spPr>
          <a:xfrm>
            <a:off x="8054968" y="256261"/>
            <a:ext cx="1513315" cy="2393610"/>
          </a:xfrm>
          <a:prstGeom prst="rect">
            <a:avLst/>
          </a:prstGeom>
        </p:spPr>
      </p:pic>
      <p:pic>
        <p:nvPicPr>
          <p:cNvPr id="40" name="Grafik 39">
            <a:extLst>
              <a:ext uri="{FF2B5EF4-FFF2-40B4-BE49-F238E27FC236}">
                <a16:creationId xmlns:a16="http://schemas.microsoft.com/office/drawing/2014/main" id="{8665B556-1986-18E5-1A30-54495D1C9676}"/>
              </a:ext>
            </a:extLst>
          </p:cNvPr>
          <p:cNvPicPr>
            <a:picLocks noChangeAspect="1"/>
          </p:cNvPicPr>
          <p:nvPr/>
        </p:nvPicPr>
        <p:blipFill>
          <a:blip r:embed="rId4"/>
          <a:stretch>
            <a:fillRect/>
          </a:stretch>
        </p:blipFill>
        <p:spPr>
          <a:xfrm>
            <a:off x="6456441" y="2540953"/>
            <a:ext cx="2172192" cy="2397403"/>
          </a:xfrm>
          <a:prstGeom prst="rect">
            <a:avLst/>
          </a:prstGeom>
        </p:spPr>
      </p:pic>
      <p:pic>
        <p:nvPicPr>
          <p:cNvPr id="41" name="Grafik 40">
            <a:extLst>
              <a:ext uri="{FF2B5EF4-FFF2-40B4-BE49-F238E27FC236}">
                <a16:creationId xmlns:a16="http://schemas.microsoft.com/office/drawing/2014/main" id="{C248212C-AF29-FBC4-E262-7D7BA432C342}"/>
              </a:ext>
            </a:extLst>
          </p:cNvPr>
          <p:cNvPicPr>
            <a:picLocks noChangeAspect="1"/>
          </p:cNvPicPr>
          <p:nvPr/>
        </p:nvPicPr>
        <p:blipFill>
          <a:blip r:embed="rId5"/>
          <a:stretch>
            <a:fillRect/>
          </a:stretch>
        </p:blipFill>
        <p:spPr>
          <a:xfrm>
            <a:off x="9308347" y="2506934"/>
            <a:ext cx="1544263" cy="2393609"/>
          </a:xfrm>
          <a:prstGeom prst="rect">
            <a:avLst/>
          </a:prstGeom>
        </p:spPr>
      </p:pic>
      <p:sp>
        <p:nvSpPr>
          <p:cNvPr id="44" name="Textfeld 43">
            <a:extLst>
              <a:ext uri="{FF2B5EF4-FFF2-40B4-BE49-F238E27FC236}">
                <a16:creationId xmlns:a16="http://schemas.microsoft.com/office/drawing/2014/main" id="{F6740409-0ED3-1710-E930-1381FED7C31D}"/>
              </a:ext>
            </a:extLst>
          </p:cNvPr>
          <p:cNvSpPr txBox="1"/>
          <p:nvPr/>
        </p:nvSpPr>
        <p:spPr>
          <a:xfrm>
            <a:off x="10313005" y="3422632"/>
            <a:ext cx="1010887" cy="369332"/>
          </a:xfrm>
          <a:prstGeom prst="rect">
            <a:avLst/>
          </a:prstGeom>
        </p:spPr>
        <p:txBody>
          <a:bodyPr wrap="square" rtlCol="0">
            <a:spAutoFit/>
          </a:bodyPr>
          <a:lstStyle/>
          <a:p>
            <a:pPr marL="0" indent="0" algn="ctr">
              <a:lnSpc>
                <a:spcPct val="100000"/>
              </a:lnSpc>
              <a:spcBef>
                <a:spcPts val="0"/>
              </a:spcBef>
              <a:buFontTx/>
              <a:buNone/>
            </a:pPr>
            <a:r>
              <a:rPr lang="de-DE" sz="1800" b="1" dirty="0">
                <a:latin typeface="Posterama" panose="020B0504020200020000" pitchFamily="34" charset="0"/>
                <a:ea typeface="微软雅黑"/>
                <a:cs typeface="Posterama" panose="020B0504020200020000" pitchFamily="34" charset="0"/>
              </a:rPr>
              <a:t>30 </a:t>
            </a:r>
            <a:r>
              <a:rPr lang="de-DE" b="1" dirty="0">
                <a:latin typeface="Posterama" panose="020B0504020200020000" pitchFamily="34" charset="0"/>
                <a:ea typeface="微软雅黑"/>
                <a:cs typeface="Posterama" panose="020B0504020200020000" pitchFamily="34" charset="0"/>
              </a:rPr>
              <a:t>S</a:t>
            </a:r>
            <a:r>
              <a:rPr lang="de-DE" sz="1800" b="1" dirty="0">
                <a:latin typeface="Posterama" panose="020B0504020200020000" pitchFamily="34" charset="0"/>
                <a:ea typeface="微软雅黑"/>
                <a:cs typeface="Posterama" panose="020B0504020200020000" pitchFamily="34" charset="0"/>
              </a:rPr>
              <a:t>ek</a:t>
            </a:r>
          </a:p>
        </p:txBody>
      </p:sp>
      <p:pic>
        <p:nvPicPr>
          <p:cNvPr id="46" name="Grafik 45" descr="Stoppuhr mit einfarbiger Füllung">
            <a:extLst>
              <a:ext uri="{FF2B5EF4-FFF2-40B4-BE49-F238E27FC236}">
                <a16:creationId xmlns:a16="http://schemas.microsoft.com/office/drawing/2014/main" id="{C01986D6-C1AB-8D28-E771-C03BCD5E53A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552293" y="2961112"/>
            <a:ext cx="537042" cy="537042"/>
          </a:xfrm>
          <a:prstGeom prst="rect">
            <a:avLst/>
          </a:prstGeom>
        </p:spPr>
      </p:pic>
      <p:pic>
        <p:nvPicPr>
          <p:cNvPr id="4" name="Grafik 3">
            <a:hlinkClick r:id="rId8" action="ppaction://hlinksldjump"/>
            <a:extLst>
              <a:ext uri="{FF2B5EF4-FFF2-40B4-BE49-F238E27FC236}">
                <a16:creationId xmlns:a16="http://schemas.microsoft.com/office/drawing/2014/main" id="{E6C3AD17-81A6-65DD-BF61-03C86BDC64B2}"/>
              </a:ext>
            </a:extLst>
          </p:cNvPr>
          <p:cNvPicPr>
            <a:picLocks noChangeAspect="1"/>
          </p:cNvPicPr>
          <p:nvPr/>
        </p:nvPicPr>
        <p:blipFill>
          <a:blip r:embed="rId9"/>
          <a:stretch>
            <a:fillRect/>
          </a:stretch>
        </p:blipFill>
        <p:spPr>
          <a:xfrm>
            <a:off x="10257589" y="6210091"/>
            <a:ext cx="1966383" cy="604724"/>
          </a:xfrm>
          <a:prstGeom prst="rect">
            <a:avLst/>
          </a:prstGeom>
        </p:spPr>
      </p:pic>
    </p:spTree>
    <p:extLst>
      <p:ext uri="{BB962C8B-B14F-4D97-AF65-F5344CB8AC3E}">
        <p14:creationId xmlns:p14="http://schemas.microsoft.com/office/powerpoint/2010/main" val="77554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D18537-D028-9E9C-FB87-93F24955DFC7}"/>
              </a:ext>
            </a:extLst>
          </p:cNvPr>
          <p:cNvSpPr>
            <a:spLocks noGrp="1"/>
          </p:cNvSpPr>
          <p:nvPr>
            <p:ph type="title"/>
          </p:nvPr>
        </p:nvSpPr>
        <p:spPr>
          <a:xfrm>
            <a:off x="286659" y="166619"/>
            <a:ext cx="5735450" cy="1325563"/>
          </a:xfrm>
        </p:spPr>
        <p:txBody>
          <a:bodyPr rtlCol="0"/>
          <a:lstStyle>
            <a:defPPr>
              <a:defRPr lang="de-DE"/>
            </a:defPPr>
          </a:lstStyle>
          <a:p>
            <a:pPr rtl="0"/>
            <a:r>
              <a:rPr lang="de-DE" sz="3200" dirty="0"/>
              <a:t>Nacken dehnen</a:t>
            </a:r>
          </a:p>
        </p:txBody>
      </p:sp>
      <p:sp>
        <p:nvSpPr>
          <p:cNvPr id="6" name="Freihandform: Form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6551611" y="18123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gradFill flip="none" rotWithShape="1">
            <a:gsLst>
              <a:gs pos="0">
                <a:srgbClr val="F8F8F8"/>
              </a:gs>
              <a:gs pos="50000">
                <a:srgbClr val="E3E1E2"/>
              </a:gs>
              <a:gs pos="100000">
                <a:srgbClr val="F3F0F1">
                  <a:shade val="100000"/>
                  <a:satMod val="115000"/>
                </a:srgbClr>
              </a:gs>
            </a:gsLst>
            <a:path path="rect">
              <a:fillToRect l="100000" t="100000"/>
            </a:path>
            <a:tileRect r="-100000" b="-100000"/>
          </a:gra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3" name="Freihandform: Form 12">
            <a:extLst>
              <a:ext uri="{FF2B5EF4-FFF2-40B4-BE49-F238E27FC236}">
                <a16:creationId xmlns:a16="http://schemas.microsoft.com/office/drawing/2014/main" id="{71B787BE-E1BE-7CE2-D5BA-FFBC160F2F4E}"/>
              </a:ext>
              <a:ext uri="{C183D7F6-B498-43B3-948B-1728B52AA6E4}">
                <adec:decorative xmlns:adec="http://schemas.microsoft.com/office/drawing/2017/decorative" val="1"/>
              </a:ext>
            </a:extLst>
          </p:cNvPr>
          <p:cNvSpPr/>
          <p:nvPr/>
        </p:nvSpPr>
        <p:spPr>
          <a:xfrm>
            <a:off x="9163766" y="52300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4" name="Freihandform: Form 13">
            <a:extLst>
              <a:ext uri="{FF2B5EF4-FFF2-40B4-BE49-F238E27FC236}">
                <a16:creationId xmlns:a16="http://schemas.microsoft.com/office/drawing/2014/main" id="{C415EA51-009F-0CCA-A8BC-A1758FD7B3D2}"/>
              </a:ext>
              <a:ext uri="{C183D7F6-B498-43B3-948B-1728B52AA6E4}">
                <adec:decorative xmlns:adec="http://schemas.microsoft.com/office/drawing/2017/decorative" val="1"/>
              </a:ext>
            </a:extLst>
          </p:cNvPr>
          <p:cNvSpPr/>
          <p:nvPr/>
        </p:nvSpPr>
        <p:spPr>
          <a:xfrm>
            <a:off x="6551610" y="3194186"/>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33" name="Textfeld 32">
            <a:extLst>
              <a:ext uri="{FF2B5EF4-FFF2-40B4-BE49-F238E27FC236}">
                <a16:creationId xmlns:a16="http://schemas.microsoft.com/office/drawing/2014/main" id="{79BFAACB-9218-8A2D-A472-3EDD735EAAD3}"/>
              </a:ext>
            </a:extLst>
          </p:cNvPr>
          <p:cNvSpPr txBox="1"/>
          <p:nvPr/>
        </p:nvSpPr>
        <p:spPr>
          <a:xfrm>
            <a:off x="9160242" y="1614638"/>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2</a:t>
            </a:r>
          </a:p>
        </p:txBody>
      </p:sp>
      <p:sp>
        <p:nvSpPr>
          <p:cNvPr id="34" name="Textfeld 33">
            <a:extLst>
              <a:ext uri="{FF2B5EF4-FFF2-40B4-BE49-F238E27FC236}">
                <a16:creationId xmlns:a16="http://schemas.microsoft.com/office/drawing/2014/main" id="{56166690-1A82-13D9-F403-88AF8A888046}"/>
              </a:ext>
            </a:extLst>
          </p:cNvPr>
          <p:cNvSpPr txBox="1"/>
          <p:nvPr/>
        </p:nvSpPr>
        <p:spPr>
          <a:xfrm>
            <a:off x="6551610" y="4357273"/>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3</a:t>
            </a:r>
          </a:p>
        </p:txBody>
      </p:sp>
      <p:sp>
        <p:nvSpPr>
          <p:cNvPr id="36" name="Textfeld 35">
            <a:extLst>
              <a:ext uri="{FF2B5EF4-FFF2-40B4-BE49-F238E27FC236}">
                <a16:creationId xmlns:a16="http://schemas.microsoft.com/office/drawing/2014/main" id="{E0FBACEE-7C47-2692-0470-09F8B584B422}"/>
              </a:ext>
            </a:extLst>
          </p:cNvPr>
          <p:cNvSpPr txBox="1"/>
          <p:nvPr/>
        </p:nvSpPr>
        <p:spPr>
          <a:xfrm>
            <a:off x="166717" y="1751617"/>
            <a:ext cx="5714052" cy="4154984"/>
          </a:xfrm>
          <a:prstGeom prst="rect">
            <a:avLst/>
          </a:prstGeom>
        </p:spPr>
        <p:txBody>
          <a:bodyPr wrap="square" rtlCol="0">
            <a:spAutoFit/>
          </a:bodyPr>
          <a:lstStyle/>
          <a:p>
            <a:pPr marL="0" indent="0">
              <a:lnSpc>
                <a:spcPct val="100000"/>
              </a:lnSpc>
              <a:spcBef>
                <a:spcPts val="0"/>
              </a:spcBef>
              <a:buFontTx/>
              <a:buNone/>
            </a:pPr>
            <a:r>
              <a:rPr lang="de-DE" sz="2400" b="1" dirty="0">
                <a:solidFill>
                  <a:prstClr val="white"/>
                </a:solidFill>
                <a:latin typeface="Posterama" panose="020B0504020200020000" pitchFamily="34" charset="0"/>
                <a:ea typeface="微软雅黑"/>
                <a:cs typeface="Posterama" panose="020B0504020200020000" pitchFamily="34" charset="0"/>
              </a:rPr>
              <a:t>So geht’s!</a:t>
            </a:r>
            <a:br>
              <a:rPr lang="de-DE" sz="2400" b="1" dirty="0">
                <a:solidFill>
                  <a:prstClr val="white"/>
                </a:solidFill>
                <a:latin typeface="Posterama" panose="020B0504020200020000" pitchFamily="34" charset="0"/>
                <a:ea typeface="微软雅黑"/>
                <a:cs typeface="Posterama" panose="020B0504020200020000" pitchFamily="34" charset="0"/>
              </a:rPr>
            </a:br>
            <a:endParaRPr lang="de-DE" sz="2400" b="1"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Wähle eine aufrechte Sitzposition.</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Verschränke die Hände hinter deinem Kopf.</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Lasse nun dein Kinn in Richtung Brustbein sinken und ziehe die Ellbogen sanft zueinander.</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Erlaube deinem Kopf, ganz schwer zu werden. </a:t>
            </a:r>
            <a:r>
              <a:rPr lang="de-DE" dirty="0">
                <a:solidFill>
                  <a:prstClr val="white"/>
                </a:solidFill>
                <a:latin typeface="Posterama" panose="020B0504020200020000" pitchFamily="34" charset="0"/>
                <a:ea typeface="微软雅黑"/>
                <a:cs typeface="Posterama" panose="020B0504020200020000" pitchFamily="34" charset="0"/>
              </a:rPr>
              <a:t>M</a:t>
            </a:r>
            <a:r>
              <a:rPr lang="de-DE" sz="1800" dirty="0">
                <a:solidFill>
                  <a:prstClr val="white"/>
                </a:solidFill>
                <a:latin typeface="Posterama" panose="020B0504020200020000" pitchFamily="34" charset="0"/>
                <a:ea typeface="微软雅黑"/>
                <a:cs typeface="Posterama" panose="020B0504020200020000" pitchFamily="34" charset="0"/>
              </a:rPr>
              <a:t>erkst du die Dehnung im Nacken? </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Halte diese Position für ca. 30 Sekunden.</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p:txBody>
      </p:sp>
      <p:sp>
        <p:nvSpPr>
          <p:cNvPr id="19" name="Textfeld 18">
            <a:extLst>
              <a:ext uri="{FF2B5EF4-FFF2-40B4-BE49-F238E27FC236}">
                <a16:creationId xmlns:a16="http://schemas.microsoft.com/office/drawing/2014/main" id="{2B3FF0DE-7088-3035-A0D5-042C84D4B18E}"/>
              </a:ext>
            </a:extLst>
          </p:cNvPr>
          <p:cNvSpPr txBox="1"/>
          <p:nvPr/>
        </p:nvSpPr>
        <p:spPr>
          <a:xfrm>
            <a:off x="6551610" y="1228397"/>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1</a:t>
            </a:r>
          </a:p>
        </p:txBody>
      </p:sp>
      <p:sp>
        <p:nvSpPr>
          <p:cNvPr id="20" name="Freihandform: Form 19">
            <a:extLst>
              <a:ext uri="{FF2B5EF4-FFF2-40B4-BE49-F238E27FC236}">
                <a16:creationId xmlns:a16="http://schemas.microsoft.com/office/drawing/2014/main" id="{5C686FB2-DF88-B076-23BE-05BFC76DDA50}"/>
              </a:ext>
              <a:ext uri="{C183D7F6-B498-43B3-948B-1728B52AA6E4}">
                <adec:decorative xmlns:adec="http://schemas.microsoft.com/office/drawing/2017/decorative" val="1"/>
              </a:ext>
            </a:extLst>
          </p:cNvPr>
          <p:cNvSpPr/>
          <p:nvPr/>
        </p:nvSpPr>
        <p:spPr>
          <a:xfrm>
            <a:off x="9163765" y="3485605"/>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21" name="Textfeld 20">
            <a:extLst>
              <a:ext uri="{FF2B5EF4-FFF2-40B4-BE49-F238E27FC236}">
                <a16:creationId xmlns:a16="http://schemas.microsoft.com/office/drawing/2014/main" id="{C17B482E-3B2A-E70D-8AD9-3B93AF24388E}"/>
              </a:ext>
            </a:extLst>
          </p:cNvPr>
          <p:cNvSpPr txBox="1"/>
          <p:nvPr/>
        </p:nvSpPr>
        <p:spPr>
          <a:xfrm>
            <a:off x="9160242" y="4780900"/>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4</a:t>
            </a:r>
          </a:p>
        </p:txBody>
      </p:sp>
      <p:pic>
        <p:nvPicPr>
          <p:cNvPr id="24" name="Grafik 23" descr="Stoppuhr mit einfarbiger Füllung">
            <a:extLst>
              <a:ext uri="{FF2B5EF4-FFF2-40B4-BE49-F238E27FC236}">
                <a16:creationId xmlns:a16="http://schemas.microsoft.com/office/drawing/2014/main" id="{7BB23DF8-84F2-2DB8-E801-B9A6D3ED8E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25647" y="4243858"/>
            <a:ext cx="537042" cy="537042"/>
          </a:xfrm>
          <a:prstGeom prst="rect">
            <a:avLst/>
          </a:prstGeom>
        </p:spPr>
      </p:pic>
      <p:sp>
        <p:nvSpPr>
          <p:cNvPr id="26" name="Textfeld 25">
            <a:extLst>
              <a:ext uri="{FF2B5EF4-FFF2-40B4-BE49-F238E27FC236}">
                <a16:creationId xmlns:a16="http://schemas.microsoft.com/office/drawing/2014/main" id="{54FC3B0D-C9E2-D38F-E592-0AA8EE3A00A3}"/>
              </a:ext>
            </a:extLst>
          </p:cNvPr>
          <p:cNvSpPr txBox="1"/>
          <p:nvPr/>
        </p:nvSpPr>
        <p:spPr>
          <a:xfrm>
            <a:off x="10688725" y="4725636"/>
            <a:ext cx="1010887" cy="369332"/>
          </a:xfrm>
          <a:prstGeom prst="rect">
            <a:avLst/>
          </a:prstGeom>
        </p:spPr>
        <p:txBody>
          <a:bodyPr wrap="square" rtlCol="0">
            <a:spAutoFit/>
          </a:bodyPr>
          <a:lstStyle/>
          <a:p>
            <a:pPr marL="0" indent="0" algn="ctr">
              <a:lnSpc>
                <a:spcPct val="100000"/>
              </a:lnSpc>
              <a:spcBef>
                <a:spcPts val="0"/>
              </a:spcBef>
              <a:buFontTx/>
              <a:buNone/>
            </a:pPr>
            <a:r>
              <a:rPr lang="de-DE" sz="1800" b="1" dirty="0">
                <a:latin typeface="Posterama" panose="020B0504020200020000" pitchFamily="34" charset="0"/>
                <a:ea typeface="微软雅黑"/>
                <a:cs typeface="Posterama" panose="020B0504020200020000" pitchFamily="34" charset="0"/>
              </a:rPr>
              <a:t>30 </a:t>
            </a:r>
            <a:r>
              <a:rPr lang="de-DE" b="1" dirty="0">
                <a:latin typeface="Posterama" panose="020B0504020200020000" pitchFamily="34" charset="0"/>
                <a:ea typeface="微软雅黑"/>
                <a:cs typeface="Posterama" panose="020B0504020200020000" pitchFamily="34" charset="0"/>
              </a:rPr>
              <a:t>S</a:t>
            </a:r>
            <a:r>
              <a:rPr lang="de-DE" sz="1800" b="1" dirty="0">
                <a:latin typeface="Posterama" panose="020B0504020200020000" pitchFamily="34" charset="0"/>
                <a:ea typeface="微软雅黑"/>
                <a:cs typeface="Posterama" panose="020B0504020200020000" pitchFamily="34" charset="0"/>
              </a:rPr>
              <a:t>ek</a:t>
            </a:r>
          </a:p>
        </p:txBody>
      </p:sp>
      <p:pic>
        <p:nvPicPr>
          <p:cNvPr id="28" name="Grafik 27">
            <a:extLst>
              <a:ext uri="{FF2B5EF4-FFF2-40B4-BE49-F238E27FC236}">
                <a16:creationId xmlns:a16="http://schemas.microsoft.com/office/drawing/2014/main" id="{BF1FE9EA-2BEF-3C45-6F5E-55FF0EB41CAB}"/>
              </a:ext>
            </a:extLst>
          </p:cNvPr>
          <p:cNvPicPr>
            <a:picLocks noChangeAspect="1"/>
          </p:cNvPicPr>
          <p:nvPr/>
        </p:nvPicPr>
        <p:blipFill>
          <a:blip r:embed="rId5"/>
          <a:stretch>
            <a:fillRect/>
          </a:stretch>
        </p:blipFill>
        <p:spPr>
          <a:xfrm>
            <a:off x="9685932" y="3833784"/>
            <a:ext cx="1242432" cy="2109246"/>
          </a:xfrm>
          <a:prstGeom prst="rect">
            <a:avLst/>
          </a:prstGeom>
        </p:spPr>
      </p:pic>
      <p:pic>
        <p:nvPicPr>
          <p:cNvPr id="40" name="Grafik 39">
            <a:extLst>
              <a:ext uri="{FF2B5EF4-FFF2-40B4-BE49-F238E27FC236}">
                <a16:creationId xmlns:a16="http://schemas.microsoft.com/office/drawing/2014/main" id="{B0942977-BC30-81C6-BCC1-66B9ACA69F42}"/>
              </a:ext>
            </a:extLst>
          </p:cNvPr>
          <p:cNvPicPr>
            <a:picLocks noChangeAspect="1"/>
          </p:cNvPicPr>
          <p:nvPr/>
        </p:nvPicPr>
        <p:blipFill>
          <a:blip r:embed="rId6"/>
          <a:stretch>
            <a:fillRect/>
          </a:stretch>
        </p:blipFill>
        <p:spPr>
          <a:xfrm>
            <a:off x="7191418" y="322298"/>
            <a:ext cx="1337560" cy="2304251"/>
          </a:xfrm>
          <a:prstGeom prst="rect">
            <a:avLst/>
          </a:prstGeom>
        </p:spPr>
      </p:pic>
      <p:pic>
        <p:nvPicPr>
          <p:cNvPr id="42" name="Grafik 41">
            <a:extLst>
              <a:ext uri="{FF2B5EF4-FFF2-40B4-BE49-F238E27FC236}">
                <a16:creationId xmlns:a16="http://schemas.microsoft.com/office/drawing/2014/main" id="{6131020C-4B7B-9DFA-1E51-AB8078C8AEC4}"/>
              </a:ext>
            </a:extLst>
          </p:cNvPr>
          <p:cNvPicPr>
            <a:picLocks noChangeAspect="1"/>
          </p:cNvPicPr>
          <p:nvPr/>
        </p:nvPicPr>
        <p:blipFill>
          <a:blip r:embed="rId7"/>
          <a:stretch>
            <a:fillRect/>
          </a:stretch>
        </p:blipFill>
        <p:spPr>
          <a:xfrm>
            <a:off x="9425369" y="757646"/>
            <a:ext cx="1961715" cy="2165103"/>
          </a:xfrm>
          <a:prstGeom prst="rect">
            <a:avLst/>
          </a:prstGeom>
        </p:spPr>
      </p:pic>
      <p:pic>
        <p:nvPicPr>
          <p:cNvPr id="44" name="Grafik 43">
            <a:extLst>
              <a:ext uri="{FF2B5EF4-FFF2-40B4-BE49-F238E27FC236}">
                <a16:creationId xmlns:a16="http://schemas.microsoft.com/office/drawing/2014/main" id="{36979A30-EB06-7E70-69C8-10F05B967B6C}"/>
              </a:ext>
            </a:extLst>
          </p:cNvPr>
          <p:cNvPicPr>
            <a:picLocks noChangeAspect="1"/>
          </p:cNvPicPr>
          <p:nvPr/>
        </p:nvPicPr>
        <p:blipFill>
          <a:blip r:embed="rId8"/>
          <a:stretch>
            <a:fillRect/>
          </a:stretch>
        </p:blipFill>
        <p:spPr>
          <a:xfrm>
            <a:off x="6757120" y="3356591"/>
            <a:ext cx="2077974" cy="2293416"/>
          </a:xfrm>
          <a:prstGeom prst="rect">
            <a:avLst/>
          </a:prstGeom>
        </p:spPr>
      </p:pic>
      <p:pic>
        <p:nvPicPr>
          <p:cNvPr id="2" name="Grafik 1">
            <a:hlinkClick r:id="rId9" action="ppaction://hlinksldjump"/>
            <a:extLst>
              <a:ext uri="{FF2B5EF4-FFF2-40B4-BE49-F238E27FC236}">
                <a16:creationId xmlns:a16="http://schemas.microsoft.com/office/drawing/2014/main" id="{CCB347AD-FA81-6233-5081-56C3A9CF3587}"/>
              </a:ext>
            </a:extLst>
          </p:cNvPr>
          <p:cNvPicPr>
            <a:picLocks noChangeAspect="1"/>
          </p:cNvPicPr>
          <p:nvPr/>
        </p:nvPicPr>
        <p:blipFill>
          <a:blip r:embed="rId10"/>
          <a:stretch>
            <a:fillRect/>
          </a:stretch>
        </p:blipFill>
        <p:spPr>
          <a:xfrm>
            <a:off x="10257589" y="6210091"/>
            <a:ext cx="1966383" cy="604724"/>
          </a:xfrm>
          <a:prstGeom prst="rect">
            <a:avLst/>
          </a:prstGeom>
        </p:spPr>
      </p:pic>
    </p:spTree>
    <p:extLst>
      <p:ext uri="{BB962C8B-B14F-4D97-AF65-F5344CB8AC3E}">
        <p14:creationId xmlns:p14="http://schemas.microsoft.com/office/powerpoint/2010/main" val="287879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D18537-D028-9E9C-FB87-93F24955DFC7}"/>
              </a:ext>
            </a:extLst>
          </p:cNvPr>
          <p:cNvSpPr>
            <a:spLocks noGrp="1"/>
          </p:cNvSpPr>
          <p:nvPr>
            <p:ph type="title"/>
          </p:nvPr>
        </p:nvSpPr>
        <p:spPr>
          <a:xfrm>
            <a:off x="286659" y="166619"/>
            <a:ext cx="5735450" cy="1325563"/>
          </a:xfrm>
        </p:spPr>
        <p:txBody>
          <a:bodyPr rtlCol="0"/>
          <a:lstStyle>
            <a:defPPr>
              <a:defRPr lang="de-DE"/>
            </a:defPPr>
          </a:lstStyle>
          <a:p>
            <a:pPr rtl="0"/>
            <a:r>
              <a:rPr lang="de-DE" sz="3200" dirty="0"/>
              <a:t>„Katze-Kuh“ im Sitzen</a:t>
            </a:r>
          </a:p>
        </p:txBody>
      </p:sp>
      <p:sp>
        <p:nvSpPr>
          <p:cNvPr id="6" name="Freihandform: Form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6551611" y="18123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gradFill flip="none" rotWithShape="1">
            <a:gsLst>
              <a:gs pos="0">
                <a:srgbClr val="F8F8F8"/>
              </a:gs>
              <a:gs pos="50000">
                <a:srgbClr val="E3E1E2"/>
              </a:gs>
              <a:gs pos="100000">
                <a:srgbClr val="F3F0F1">
                  <a:shade val="100000"/>
                  <a:satMod val="115000"/>
                </a:srgbClr>
              </a:gs>
            </a:gsLst>
            <a:path path="rect">
              <a:fillToRect l="100000" t="100000"/>
            </a:path>
            <a:tileRect r="-100000" b="-100000"/>
          </a:gra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3" name="Freihandform: Form 12">
            <a:extLst>
              <a:ext uri="{FF2B5EF4-FFF2-40B4-BE49-F238E27FC236}">
                <a16:creationId xmlns:a16="http://schemas.microsoft.com/office/drawing/2014/main" id="{71B787BE-E1BE-7CE2-D5BA-FFBC160F2F4E}"/>
              </a:ext>
              <a:ext uri="{C183D7F6-B498-43B3-948B-1728B52AA6E4}">
                <adec:decorative xmlns:adec="http://schemas.microsoft.com/office/drawing/2017/decorative" val="1"/>
              </a:ext>
            </a:extLst>
          </p:cNvPr>
          <p:cNvSpPr/>
          <p:nvPr/>
        </p:nvSpPr>
        <p:spPr>
          <a:xfrm>
            <a:off x="9163766" y="52300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4" name="Freihandform: Form 13">
            <a:extLst>
              <a:ext uri="{FF2B5EF4-FFF2-40B4-BE49-F238E27FC236}">
                <a16:creationId xmlns:a16="http://schemas.microsoft.com/office/drawing/2014/main" id="{C415EA51-009F-0CCA-A8BC-A1758FD7B3D2}"/>
              </a:ext>
              <a:ext uri="{C183D7F6-B498-43B3-948B-1728B52AA6E4}">
                <adec:decorative xmlns:adec="http://schemas.microsoft.com/office/drawing/2017/decorative" val="1"/>
              </a:ext>
            </a:extLst>
          </p:cNvPr>
          <p:cNvSpPr/>
          <p:nvPr/>
        </p:nvSpPr>
        <p:spPr>
          <a:xfrm>
            <a:off x="6551610" y="3194186"/>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33" name="Textfeld 32">
            <a:extLst>
              <a:ext uri="{FF2B5EF4-FFF2-40B4-BE49-F238E27FC236}">
                <a16:creationId xmlns:a16="http://schemas.microsoft.com/office/drawing/2014/main" id="{79BFAACB-9218-8A2D-A472-3EDD735EAAD3}"/>
              </a:ext>
            </a:extLst>
          </p:cNvPr>
          <p:cNvSpPr txBox="1"/>
          <p:nvPr/>
        </p:nvSpPr>
        <p:spPr>
          <a:xfrm>
            <a:off x="9160242" y="1614638"/>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2</a:t>
            </a:r>
          </a:p>
        </p:txBody>
      </p:sp>
      <p:sp>
        <p:nvSpPr>
          <p:cNvPr id="34" name="Textfeld 33">
            <a:extLst>
              <a:ext uri="{FF2B5EF4-FFF2-40B4-BE49-F238E27FC236}">
                <a16:creationId xmlns:a16="http://schemas.microsoft.com/office/drawing/2014/main" id="{56166690-1A82-13D9-F403-88AF8A888046}"/>
              </a:ext>
            </a:extLst>
          </p:cNvPr>
          <p:cNvSpPr txBox="1"/>
          <p:nvPr/>
        </p:nvSpPr>
        <p:spPr>
          <a:xfrm>
            <a:off x="6551610" y="4357273"/>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3</a:t>
            </a:r>
          </a:p>
        </p:txBody>
      </p:sp>
      <p:sp>
        <p:nvSpPr>
          <p:cNvPr id="36" name="Textfeld 35">
            <a:extLst>
              <a:ext uri="{FF2B5EF4-FFF2-40B4-BE49-F238E27FC236}">
                <a16:creationId xmlns:a16="http://schemas.microsoft.com/office/drawing/2014/main" id="{E0FBACEE-7C47-2692-0470-09F8B584B422}"/>
              </a:ext>
            </a:extLst>
          </p:cNvPr>
          <p:cNvSpPr txBox="1"/>
          <p:nvPr/>
        </p:nvSpPr>
        <p:spPr>
          <a:xfrm>
            <a:off x="286658" y="1317811"/>
            <a:ext cx="5714052" cy="5262979"/>
          </a:xfrm>
          <a:prstGeom prst="rect">
            <a:avLst/>
          </a:prstGeom>
        </p:spPr>
        <p:txBody>
          <a:bodyPr wrap="square" rtlCol="0">
            <a:spAutoFit/>
          </a:bodyPr>
          <a:lstStyle/>
          <a:p>
            <a:pPr marL="0" indent="0">
              <a:lnSpc>
                <a:spcPct val="100000"/>
              </a:lnSpc>
              <a:spcBef>
                <a:spcPts val="0"/>
              </a:spcBef>
              <a:buFontTx/>
              <a:buNone/>
            </a:pPr>
            <a:r>
              <a:rPr lang="de-DE" sz="2400" b="1" dirty="0">
                <a:solidFill>
                  <a:prstClr val="white"/>
                </a:solidFill>
                <a:latin typeface="Posterama" panose="020B0504020200020000" pitchFamily="34" charset="0"/>
                <a:ea typeface="微软雅黑"/>
                <a:cs typeface="Posterama" panose="020B0504020200020000" pitchFamily="34" charset="0"/>
              </a:rPr>
              <a:t>So geht’s!</a:t>
            </a:r>
            <a:br>
              <a:rPr lang="de-DE" sz="2400" b="1" dirty="0">
                <a:solidFill>
                  <a:prstClr val="white"/>
                </a:solidFill>
                <a:latin typeface="Posterama" panose="020B0504020200020000" pitchFamily="34" charset="0"/>
                <a:ea typeface="微软雅黑"/>
                <a:cs typeface="Posterama" panose="020B0504020200020000" pitchFamily="34" charset="0"/>
              </a:rPr>
            </a:br>
            <a:endParaRPr lang="de-DE" sz="2400" b="1"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Setze dich möglichst aufrecht auf deinen Bürostuhl.</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Verschränke deine Hände am Hinterkopf.</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Bewege dich nun in dieser Position langsam nach vorne. Lasse deinen Rücken dabei ganz rund werden, indem du die Ellbogen nach unten sinken lässt und deinen Kopf ganz locker hältst.</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Rolle dann wieder langsam nach oben, indem du die Ellbogen wieder zu Seite und etwas nach hinten bewegst. </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Mache 5 Wiederholungen.</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p:txBody>
      </p:sp>
      <p:sp>
        <p:nvSpPr>
          <p:cNvPr id="19" name="Textfeld 18">
            <a:extLst>
              <a:ext uri="{FF2B5EF4-FFF2-40B4-BE49-F238E27FC236}">
                <a16:creationId xmlns:a16="http://schemas.microsoft.com/office/drawing/2014/main" id="{2B3FF0DE-7088-3035-A0D5-042C84D4B18E}"/>
              </a:ext>
            </a:extLst>
          </p:cNvPr>
          <p:cNvSpPr txBox="1"/>
          <p:nvPr/>
        </p:nvSpPr>
        <p:spPr>
          <a:xfrm>
            <a:off x="6551610" y="1228397"/>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1</a:t>
            </a:r>
          </a:p>
        </p:txBody>
      </p:sp>
      <p:sp>
        <p:nvSpPr>
          <p:cNvPr id="20" name="Freihandform: Form 19">
            <a:extLst>
              <a:ext uri="{FF2B5EF4-FFF2-40B4-BE49-F238E27FC236}">
                <a16:creationId xmlns:a16="http://schemas.microsoft.com/office/drawing/2014/main" id="{5C686FB2-DF88-B076-23BE-05BFC76DDA50}"/>
              </a:ext>
              <a:ext uri="{C183D7F6-B498-43B3-948B-1728B52AA6E4}">
                <adec:decorative xmlns:adec="http://schemas.microsoft.com/office/drawing/2017/decorative" val="1"/>
              </a:ext>
            </a:extLst>
          </p:cNvPr>
          <p:cNvSpPr/>
          <p:nvPr/>
        </p:nvSpPr>
        <p:spPr>
          <a:xfrm>
            <a:off x="9158061" y="3485605"/>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21" name="Textfeld 20">
            <a:extLst>
              <a:ext uri="{FF2B5EF4-FFF2-40B4-BE49-F238E27FC236}">
                <a16:creationId xmlns:a16="http://schemas.microsoft.com/office/drawing/2014/main" id="{C17B482E-3B2A-E70D-8AD9-3B93AF24388E}"/>
              </a:ext>
            </a:extLst>
          </p:cNvPr>
          <p:cNvSpPr txBox="1"/>
          <p:nvPr/>
        </p:nvSpPr>
        <p:spPr>
          <a:xfrm>
            <a:off x="9160242" y="4780900"/>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4</a:t>
            </a:r>
          </a:p>
        </p:txBody>
      </p:sp>
      <p:sp>
        <p:nvSpPr>
          <p:cNvPr id="26" name="Textfeld 25">
            <a:extLst>
              <a:ext uri="{FF2B5EF4-FFF2-40B4-BE49-F238E27FC236}">
                <a16:creationId xmlns:a16="http://schemas.microsoft.com/office/drawing/2014/main" id="{54FC3B0D-C9E2-D38F-E592-0AA8EE3A00A3}"/>
              </a:ext>
            </a:extLst>
          </p:cNvPr>
          <p:cNvSpPr txBox="1"/>
          <p:nvPr/>
        </p:nvSpPr>
        <p:spPr>
          <a:xfrm>
            <a:off x="10688725" y="4725636"/>
            <a:ext cx="1010887" cy="369332"/>
          </a:xfrm>
          <a:prstGeom prst="rect">
            <a:avLst/>
          </a:prstGeom>
        </p:spPr>
        <p:txBody>
          <a:bodyPr wrap="square" rtlCol="0">
            <a:spAutoFit/>
          </a:bodyPr>
          <a:lstStyle/>
          <a:p>
            <a:pPr marL="0" indent="0" algn="ctr">
              <a:lnSpc>
                <a:spcPct val="100000"/>
              </a:lnSpc>
              <a:spcBef>
                <a:spcPts val="0"/>
              </a:spcBef>
              <a:buFontTx/>
              <a:buNone/>
            </a:pPr>
            <a:r>
              <a:rPr lang="de-DE" sz="1800" b="1" dirty="0">
                <a:latin typeface="Posterama" panose="020B0504020200020000" pitchFamily="34" charset="0"/>
                <a:ea typeface="微软雅黑"/>
                <a:cs typeface="Posterama" panose="020B0504020200020000" pitchFamily="34" charset="0"/>
              </a:rPr>
              <a:t>5x</a:t>
            </a:r>
          </a:p>
        </p:txBody>
      </p:sp>
      <p:pic>
        <p:nvPicPr>
          <p:cNvPr id="3" name="Grafik 2">
            <a:extLst>
              <a:ext uri="{FF2B5EF4-FFF2-40B4-BE49-F238E27FC236}">
                <a16:creationId xmlns:a16="http://schemas.microsoft.com/office/drawing/2014/main" id="{82AD8789-64F6-9A25-7FB5-1A131E38E333}"/>
              </a:ext>
            </a:extLst>
          </p:cNvPr>
          <p:cNvPicPr>
            <a:picLocks noChangeAspect="1"/>
          </p:cNvPicPr>
          <p:nvPr/>
        </p:nvPicPr>
        <p:blipFill>
          <a:blip r:embed="rId3"/>
          <a:stretch>
            <a:fillRect/>
          </a:stretch>
        </p:blipFill>
        <p:spPr>
          <a:xfrm>
            <a:off x="7225110" y="314395"/>
            <a:ext cx="1347746" cy="2355574"/>
          </a:xfrm>
          <a:prstGeom prst="rect">
            <a:avLst/>
          </a:prstGeom>
        </p:spPr>
      </p:pic>
      <p:pic>
        <p:nvPicPr>
          <p:cNvPr id="7" name="Grafik 6">
            <a:extLst>
              <a:ext uri="{FF2B5EF4-FFF2-40B4-BE49-F238E27FC236}">
                <a16:creationId xmlns:a16="http://schemas.microsoft.com/office/drawing/2014/main" id="{8F35A18F-E8B7-99EB-0286-C956AC5FED4B}"/>
              </a:ext>
            </a:extLst>
          </p:cNvPr>
          <p:cNvPicPr>
            <a:picLocks noChangeAspect="1"/>
          </p:cNvPicPr>
          <p:nvPr/>
        </p:nvPicPr>
        <p:blipFill>
          <a:blip r:embed="rId4"/>
          <a:stretch>
            <a:fillRect/>
          </a:stretch>
        </p:blipFill>
        <p:spPr>
          <a:xfrm>
            <a:off x="9714105" y="3654292"/>
            <a:ext cx="1480063" cy="2315582"/>
          </a:xfrm>
          <a:prstGeom prst="rect">
            <a:avLst/>
          </a:prstGeom>
        </p:spPr>
      </p:pic>
      <p:pic>
        <p:nvPicPr>
          <p:cNvPr id="16" name="Grafik 15">
            <a:extLst>
              <a:ext uri="{FF2B5EF4-FFF2-40B4-BE49-F238E27FC236}">
                <a16:creationId xmlns:a16="http://schemas.microsoft.com/office/drawing/2014/main" id="{0B6848F1-AF80-B25B-5D9C-D49A1C21BA65}"/>
              </a:ext>
            </a:extLst>
          </p:cNvPr>
          <p:cNvPicPr>
            <a:picLocks noChangeAspect="1"/>
          </p:cNvPicPr>
          <p:nvPr/>
        </p:nvPicPr>
        <p:blipFill>
          <a:blip r:embed="rId5"/>
          <a:stretch>
            <a:fillRect/>
          </a:stretch>
        </p:blipFill>
        <p:spPr>
          <a:xfrm>
            <a:off x="9358703" y="590554"/>
            <a:ext cx="2103986" cy="2322126"/>
          </a:xfrm>
          <a:prstGeom prst="rect">
            <a:avLst/>
          </a:prstGeom>
        </p:spPr>
      </p:pic>
      <p:pic>
        <p:nvPicPr>
          <p:cNvPr id="18" name="Grafik 17">
            <a:extLst>
              <a:ext uri="{FF2B5EF4-FFF2-40B4-BE49-F238E27FC236}">
                <a16:creationId xmlns:a16="http://schemas.microsoft.com/office/drawing/2014/main" id="{294AFF81-F357-28A0-67AE-7532A8A5E2F2}"/>
              </a:ext>
            </a:extLst>
          </p:cNvPr>
          <p:cNvPicPr>
            <a:picLocks noChangeAspect="1"/>
          </p:cNvPicPr>
          <p:nvPr/>
        </p:nvPicPr>
        <p:blipFill>
          <a:blip r:embed="rId6"/>
          <a:stretch>
            <a:fillRect/>
          </a:stretch>
        </p:blipFill>
        <p:spPr>
          <a:xfrm>
            <a:off x="6825677" y="3485605"/>
            <a:ext cx="1982485" cy="2188027"/>
          </a:xfrm>
          <a:prstGeom prst="rect">
            <a:avLst/>
          </a:prstGeom>
        </p:spPr>
      </p:pic>
      <p:pic>
        <p:nvPicPr>
          <p:cNvPr id="23" name="Grafik 22" descr="Pfeil Kreis mit einfarbiger Füllung">
            <a:extLst>
              <a:ext uri="{FF2B5EF4-FFF2-40B4-BE49-F238E27FC236}">
                <a16:creationId xmlns:a16="http://schemas.microsoft.com/office/drawing/2014/main" id="{4855B883-F0C5-4940-3E68-87DA6F8AD8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08501" y="4536979"/>
            <a:ext cx="767141" cy="767141"/>
          </a:xfrm>
          <a:prstGeom prst="rect">
            <a:avLst/>
          </a:prstGeom>
        </p:spPr>
      </p:pic>
      <p:pic>
        <p:nvPicPr>
          <p:cNvPr id="2" name="Grafik 1">
            <a:hlinkClick r:id="rId9" action="ppaction://hlinksldjump"/>
            <a:extLst>
              <a:ext uri="{FF2B5EF4-FFF2-40B4-BE49-F238E27FC236}">
                <a16:creationId xmlns:a16="http://schemas.microsoft.com/office/drawing/2014/main" id="{330E1CC8-4013-54EE-FE62-65C60771FF67}"/>
              </a:ext>
            </a:extLst>
          </p:cNvPr>
          <p:cNvPicPr>
            <a:picLocks noChangeAspect="1"/>
          </p:cNvPicPr>
          <p:nvPr/>
        </p:nvPicPr>
        <p:blipFill>
          <a:blip r:embed="rId10"/>
          <a:stretch>
            <a:fillRect/>
          </a:stretch>
        </p:blipFill>
        <p:spPr>
          <a:xfrm>
            <a:off x="10257589" y="6210091"/>
            <a:ext cx="1966383" cy="604724"/>
          </a:xfrm>
          <a:prstGeom prst="rect">
            <a:avLst/>
          </a:prstGeom>
        </p:spPr>
      </p:pic>
    </p:spTree>
    <p:extLst>
      <p:ext uri="{BB962C8B-B14F-4D97-AF65-F5344CB8AC3E}">
        <p14:creationId xmlns:p14="http://schemas.microsoft.com/office/powerpoint/2010/main" val="3639483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D18537-D028-9E9C-FB87-93F24955DFC7}"/>
              </a:ext>
            </a:extLst>
          </p:cNvPr>
          <p:cNvSpPr>
            <a:spLocks noGrp="1"/>
          </p:cNvSpPr>
          <p:nvPr>
            <p:ph type="title"/>
          </p:nvPr>
        </p:nvSpPr>
        <p:spPr>
          <a:xfrm>
            <a:off x="5868" y="74589"/>
            <a:ext cx="5735450" cy="1325563"/>
          </a:xfrm>
        </p:spPr>
        <p:txBody>
          <a:bodyPr rtlCol="0"/>
          <a:lstStyle>
            <a:defPPr>
              <a:defRPr lang="de-DE"/>
            </a:defPPr>
          </a:lstStyle>
          <a:p>
            <a:pPr algn="ctr" rtl="0"/>
            <a:r>
              <a:rPr lang="de-DE" sz="3200" dirty="0"/>
              <a:t>Kniebeugen</a:t>
            </a:r>
          </a:p>
        </p:txBody>
      </p:sp>
      <p:sp>
        <p:nvSpPr>
          <p:cNvPr id="6" name="Freihandform: Form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7542772" y="166619"/>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gradFill flip="none" rotWithShape="1">
            <a:gsLst>
              <a:gs pos="0">
                <a:srgbClr val="F8F8F8"/>
              </a:gs>
              <a:gs pos="50000">
                <a:srgbClr val="E3E1E2"/>
              </a:gs>
              <a:gs pos="100000">
                <a:srgbClr val="F3F0F1">
                  <a:shade val="100000"/>
                  <a:satMod val="115000"/>
                </a:srgbClr>
              </a:gs>
            </a:gsLst>
            <a:path path="rect">
              <a:fillToRect l="100000" t="100000"/>
            </a:path>
            <a:tileRect r="-100000" b="-100000"/>
          </a:gra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3" name="Freihandform: Form 12">
            <a:extLst>
              <a:ext uri="{FF2B5EF4-FFF2-40B4-BE49-F238E27FC236}">
                <a16:creationId xmlns:a16="http://schemas.microsoft.com/office/drawing/2014/main" id="{71B787BE-E1BE-7CE2-D5BA-FFBC160F2F4E}"/>
              </a:ext>
              <a:ext uri="{C183D7F6-B498-43B3-948B-1728B52AA6E4}">
                <adec:decorative xmlns:adec="http://schemas.microsoft.com/office/drawing/2017/decorative" val="1"/>
              </a:ext>
            </a:extLst>
          </p:cNvPr>
          <p:cNvSpPr/>
          <p:nvPr/>
        </p:nvSpPr>
        <p:spPr>
          <a:xfrm>
            <a:off x="8837065" y="241729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4" name="Freihandform: Form 13">
            <a:extLst>
              <a:ext uri="{FF2B5EF4-FFF2-40B4-BE49-F238E27FC236}">
                <a16:creationId xmlns:a16="http://schemas.microsoft.com/office/drawing/2014/main" id="{C415EA51-009F-0CCA-A8BC-A1758FD7B3D2}"/>
              </a:ext>
              <a:ext uri="{C183D7F6-B498-43B3-948B-1728B52AA6E4}">
                <adec:decorative xmlns:adec="http://schemas.microsoft.com/office/drawing/2017/decorative" val="1"/>
              </a:ext>
            </a:extLst>
          </p:cNvPr>
          <p:cNvSpPr/>
          <p:nvPr/>
        </p:nvSpPr>
        <p:spPr>
          <a:xfrm>
            <a:off x="6248479" y="2445287"/>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32" name="Textfeld 31">
            <a:extLst>
              <a:ext uri="{FF2B5EF4-FFF2-40B4-BE49-F238E27FC236}">
                <a16:creationId xmlns:a16="http://schemas.microsoft.com/office/drawing/2014/main" id="{D5227A86-1D2B-34FA-038D-4A129CA12F08}"/>
              </a:ext>
            </a:extLst>
          </p:cNvPr>
          <p:cNvSpPr txBox="1"/>
          <p:nvPr/>
        </p:nvSpPr>
        <p:spPr>
          <a:xfrm>
            <a:off x="7645102" y="1295281"/>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1</a:t>
            </a:r>
          </a:p>
        </p:txBody>
      </p:sp>
      <p:sp>
        <p:nvSpPr>
          <p:cNvPr id="33" name="Textfeld 32">
            <a:extLst>
              <a:ext uri="{FF2B5EF4-FFF2-40B4-BE49-F238E27FC236}">
                <a16:creationId xmlns:a16="http://schemas.microsoft.com/office/drawing/2014/main" id="{79BFAACB-9218-8A2D-A472-3EDD735EAAD3}"/>
              </a:ext>
            </a:extLst>
          </p:cNvPr>
          <p:cNvSpPr txBox="1"/>
          <p:nvPr/>
        </p:nvSpPr>
        <p:spPr>
          <a:xfrm>
            <a:off x="6310179" y="3429000"/>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2</a:t>
            </a:r>
          </a:p>
        </p:txBody>
      </p:sp>
      <p:sp>
        <p:nvSpPr>
          <p:cNvPr id="34" name="Textfeld 33">
            <a:extLst>
              <a:ext uri="{FF2B5EF4-FFF2-40B4-BE49-F238E27FC236}">
                <a16:creationId xmlns:a16="http://schemas.microsoft.com/office/drawing/2014/main" id="{56166690-1A82-13D9-F403-88AF8A888046}"/>
              </a:ext>
            </a:extLst>
          </p:cNvPr>
          <p:cNvSpPr txBox="1"/>
          <p:nvPr/>
        </p:nvSpPr>
        <p:spPr>
          <a:xfrm>
            <a:off x="8966394" y="3498154"/>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3</a:t>
            </a:r>
          </a:p>
        </p:txBody>
      </p:sp>
      <p:sp>
        <p:nvSpPr>
          <p:cNvPr id="36" name="Textfeld 35">
            <a:extLst>
              <a:ext uri="{FF2B5EF4-FFF2-40B4-BE49-F238E27FC236}">
                <a16:creationId xmlns:a16="http://schemas.microsoft.com/office/drawing/2014/main" id="{E0FBACEE-7C47-2692-0470-09F8B584B422}"/>
              </a:ext>
            </a:extLst>
          </p:cNvPr>
          <p:cNvSpPr txBox="1"/>
          <p:nvPr/>
        </p:nvSpPr>
        <p:spPr>
          <a:xfrm>
            <a:off x="191294" y="1114308"/>
            <a:ext cx="5714052" cy="5262979"/>
          </a:xfrm>
          <a:prstGeom prst="rect">
            <a:avLst/>
          </a:prstGeom>
        </p:spPr>
        <p:txBody>
          <a:bodyPr wrap="square" rtlCol="0">
            <a:spAutoFit/>
          </a:bodyPr>
          <a:lstStyle/>
          <a:p>
            <a:pPr marL="0" indent="0">
              <a:lnSpc>
                <a:spcPct val="100000"/>
              </a:lnSpc>
              <a:spcBef>
                <a:spcPts val="0"/>
              </a:spcBef>
              <a:buFontTx/>
              <a:buNone/>
            </a:pPr>
            <a:r>
              <a:rPr lang="de-DE" sz="2400" b="1" dirty="0">
                <a:solidFill>
                  <a:prstClr val="white"/>
                </a:solidFill>
                <a:latin typeface="Posterama" panose="020B0504020200020000" pitchFamily="34" charset="0"/>
                <a:ea typeface="微软雅黑"/>
                <a:cs typeface="Posterama" panose="020B0504020200020000" pitchFamily="34" charset="0"/>
              </a:rPr>
              <a:t>So geht’s!</a:t>
            </a:r>
            <a:br>
              <a:rPr lang="de-DE" sz="2400" b="1" dirty="0">
                <a:solidFill>
                  <a:prstClr val="white"/>
                </a:solidFill>
                <a:latin typeface="Posterama" panose="020B0504020200020000" pitchFamily="34" charset="0"/>
                <a:ea typeface="微软雅黑"/>
                <a:cs typeface="Posterama" panose="020B0504020200020000" pitchFamily="34" charset="0"/>
              </a:rPr>
            </a:br>
            <a:endParaRPr lang="de-DE" sz="2400" b="1"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Fahre deinen höhenverstellbaren Schreibtisch nach oben.</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Stehe schulterbreit und in aufrechter Position vor deinem Schreibtisch.</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Lege deine Arme leicht auf der Tischfläche ab.</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Gehe nun langsam in die Hocke, indem du dein Gesäß nach hinten schiebst und die Knie anwinkelst.</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Drück dich im Anschluss mit der Kraft aus deinen Fersen wieder hoch.</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Mache 5-10 Wiederholungen.</a:t>
            </a:r>
          </a:p>
        </p:txBody>
      </p:sp>
      <p:sp>
        <p:nvSpPr>
          <p:cNvPr id="44" name="Textfeld 43">
            <a:extLst>
              <a:ext uri="{FF2B5EF4-FFF2-40B4-BE49-F238E27FC236}">
                <a16:creationId xmlns:a16="http://schemas.microsoft.com/office/drawing/2014/main" id="{F6740409-0ED3-1710-E930-1381FED7C31D}"/>
              </a:ext>
            </a:extLst>
          </p:cNvPr>
          <p:cNvSpPr txBox="1"/>
          <p:nvPr/>
        </p:nvSpPr>
        <p:spPr>
          <a:xfrm>
            <a:off x="10511504" y="3153299"/>
            <a:ext cx="1010887" cy="369332"/>
          </a:xfrm>
          <a:prstGeom prst="rect">
            <a:avLst/>
          </a:prstGeom>
        </p:spPr>
        <p:txBody>
          <a:bodyPr wrap="square" rtlCol="0">
            <a:spAutoFit/>
          </a:bodyPr>
          <a:lstStyle/>
          <a:p>
            <a:pPr marL="0" indent="0" algn="ctr">
              <a:lnSpc>
                <a:spcPct val="100000"/>
              </a:lnSpc>
              <a:spcBef>
                <a:spcPts val="0"/>
              </a:spcBef>
              <a:buFontTx/>
              <a:buNone/>
            </a:pPr>
            <a:r>
              <a:rPr lang="de-DE" sz="1800" b="1" dirty="0">
                <a:latin typeface="Posterama" panose="020B0504020200020000" pitchFamily="34" charset="0"/>
                <a:ea typeface="微软雅黑"/>
                <a:cs typeface="Posterama" panose="020B0504020200020000" pitchFamily="34" charset="0"/>
              </a:rPr>
              <a:t>5x</a:t>
            </a:r>
          </a:p>
        </p:txBody>
      </p:sp>
      <p:pic>
        <p:nvPicPr>
          <p:cNvPr id="3" name="Grafik 2">
            <a:extLst>
              <a:ext uri="{FF2B5EF4-FFF2-40B4-BE49-F238E27FC236}">
                <a16:creationId xmlns:a16="http://schemas.microsoft.com/office/drawing/2014/main" id="{98F5A335-C4A7-6A86-0297-EE3D4B526866}"/>
              </a:ext>
            </a:extLst>
          </p:cNvPr>
          <p:cNvPicPr>
            <a:picLocks noChangeAspect="1"/>
          </p:cNvPicPr>
          <p:nvPr/>
        </p:nvPicPr>
        <p:blipFill>
          <a:blip r:embed="rId3"/>
          <a:stretch>
            <a:fillRect/>
          </a:stretch>
        </p:blipFill>
        <p:spPr>
          <a:xfrm>
            <a:off x="8034552" y="498322"/>
            <a:ext cx="1605025" cy="2185985"/>
          </a:xfrm>
          <a:prstGeom prst="rect">
            <a:avLst/>
          </a:prstGeom>
        </p:spPr>
      </p:pic>
      <p:pic>
        <p:nvPicPr>
          <p:cNvPr id="7" name="Grafik 6">
            <a:extLst>
              <a:ext uri="{FF2B5EF4-FFF2-40B4-BE49-F238E27FC236}">
                <a16:creationId xmlns:a16="http://schemas.microsoft.com/office/drawing/2014/main" id="{D5BB8980-C938-CB98-67E9-4BFB84E43998}"/>
              </a:ext>
            </a:extLst>
          </p:cNvPr>
          <p:cNvPicPr>
            <a:picLocks noChangeAspect="1"/>
          </p:cNvPicPr>
          <p:nvPr/>
        </p:nvPicPr>
        <p:blipFill>
          <a:blip r:embed="rId4"/>
          <a:stretch>
            <a:fillRect/>
          </a:stretch>
        </p:blipFill>
        <p:spPr>
          <a:xfrm>
            <a:off x="6532241" y="2776990"/>
            <a:ext cx="1980634" cy="2185985"/>
          </a:xfrm>
          <a:prstGeom prst="rect">
            <a:avLst/>
          </a:prstGeom>
        </p:spPr>
      </p:pic>
      <p:pic>
        <p:nvPicPr>
          <p:cNvPr id="9" name="Grafik 8">
            <a:extLst>
              <a:ext uri="{FF2B5EF4-FFF2-40B4-BE49-F238E27FC236}">
                <a16:creationId xmlns:a16="http://schemas.microsoft.com/office/drawing/2014/main" id="{0FC840FE-1583-55D3-8403-1B6A79FBDF3E}"/>
              </a:ext>
            </a:extLst>
          </p:cNvPr>
          <p:cNvPicPr>
            <a:picLocks noChangeAspect="1"/>
          </p:cNvPicPr>
          <p:nvPr/>
        </p:nvPicPr>
        <p:blipFill>
          <a:blip r:embed="rId5"/>
          <a:stretch>
            <a:fillRect/>
          </a:stretch>
        </p:blipFill>
        <p:spPr>
          <a:xfrm>
            <a:off x="9182505" y="2684307"/>
            <a:ext cx="1980635" cy="2185985"/>
          </a:xfrm>
          <a:prstGeom prst="rect">
            <a:avLst/>
          </a:prstGeom>
        </p:spPr>
      </p:pic>
      <p:pic>
        <p:nvPicPr>
          <p:cNvPr id="10" name="Grafik 9" descr="Pfeil Kreis mit einfarbiger Füllung">
            <a:extLst>
              <a:ext uri="{FF2B5EF4-FFF2-40B4-BE49-F238E27FC236}">
                <a16:creationId xmlns:a16="http://schemas.microsoft.com/office/drawing/2014/main" id="{98BE181B-0C7E-CFE1-5169-E136561578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23945" y="2978656"/>
            <a:ext cx="767141" cy="767141"/>
          </a:xfrm>
          <a:prstGeom prst="rect">
            <a:avLst/>
          </a:prstGeom>
        </p:spPr>
      </p:pic>
      <p:pic>
        <p:nvPicPr>
          <p:cNvPr id="2" name="Grafik 1">
            <a:hlinkClick r:id="rId8" action="ppaction://hlinksldjump"/>
            <a:extLst>
              <a:ext uri="{FF2B5EF4-FFF2-40B4-BE49-F238E27FC236}">
                <a16:creationId xmlns:a16="http://schemas.microsoft.com/office/drawing/2014/main" id="{707E0E94-4CD2-0705-8990-DFAF893F4449}"/>
              </a:ext>
            </a:extLst>
          </p:cNvPr>
          <p:cNvPicPr>
            <a:picLocks noChangeAspect="1"/>
          </p:cNvPicPr>
          <p:nvPr/>
        </p:nvPicPr>
        <p:blipFill>
          <a:blip r:embed="rId9"/>
          <a:stretch>
            <a:fillRect/>
          </a:stretch>
        </p:blipFill>
        <p:spPr>
          <a:xfrm>
            <a:off x="10257589" y="6210091"/>
            <a:ext cx="1966383" cy="604724"/>
          </a:xfrm>
          <a:prstGeom prst="rect">
            <a:avLst/>
          </a:prstGeom>
        </p:spPr>
      </p:pic>
    </p:spTree>
    <p:extLst>
      <p:ext uri="{BB962C8B-B14F-4D97-AF65-F5344CB8AC3E}">
        <p14:creationId xmlns:p14="http://schemas.microsoft.com/office/powerpoint/2010/main" val="3642580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81D18537-D028-9E9C-FB87-93F24955DFC7}"/>
              </a:ext>
            </a:extLst>
          </p:cNvPr>
          <p:cNvSpPr>
            <a:spLocks noGrp="1"/>
          </p:cNvSpPr>
          <p:nvPr>
            <p:ph type="title"/>
          </p:nvPr>
        </p:nvSpPr>
        <p:spPr>
          <a:xfrm>
            <a:off x="5868" y="74589"/>
            <a:ext cx="5735450" cy="1325563"/>
          </a:xfrm>
        </p:spPr>
        <p:txBody>
          <a:bodyPr rtlCol="0"/>
          <a:lstStyle>
            <a:defPPr>
              <a:defRPr lang="de-DE"/>
            </a:defPPr>
          </a:lstStyle>
          <a:p>
            <a:pPr algn="ctr" rtl="0"/>
            <a:r>
              <a:rPr lang="de-DE" sz="3200" dirty="0"/>
              <a:t>Wirbelsäulen-Stretch</a:t>
            </a:r>
          </a:p>
        </p:txBody>
      </p:sp>
      <p:sp>
        <p:nvSpPr>
          <p:cNvPr id="6" name="Freihandform: Form 5">
            <a:extLst>
              <a:ext uri="{FF2B5EF4-FFF2-40B4-BE49-F238E27FC236}">
                <a16:creationId xmlns:a16="http://schemas.microsoft.com/office/drawing/2014/main" id="{D91FB993-29E1-3DBD-8335-7970016F8DE7}"/>
              </a:ext>
              <a:ext uri="{C183D7F6-B498-43B3-948B-1728B52AA6E4}">
                <adec:decorative xmlns:adec="http://schemas.microsoft.com/office/drawing/2017/decorative" val="1"/>
              </a:ext>
            </a:extLst>
          </p:cNvPr>
          <p:cNvSpPr/>
          <p:nvPr/>
        </p:nvSpPr>
        <p:spPr>
          <a:xfrm>
            <a:off x="7542772" y="166619"/>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gradFill flip="none" rotWithShape="1">
            <a:gsLst>
              <a:gs pos="0">
                <a:srgbClr val="F8F8F8"/>
              </a:gs>
              <a:gs pos="50000">
                <a:srgbClr val="E3E1E2"/>
              </a:gs>
              <a:gs pos="100000">
                <a:srgbClr val="F3F0F1">
                  <a:shade val="100000"/>
                  <a:satMod val="115000"/>
                </a:srgbClr>
              </a:gs>
            </a:gsLst>
            <a:path path="rect">
              <a:fillToRect l="100000" t="100000"/>
            </a:path>
            <a:tileRect r="-100000" b="-100000"/>
          </a:gra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3" name="Freihandform: Form 12">
            <a:extLst>
              <a:ext uri="{FF2B5EF4-FFF2-40B4-BE49-F238E27FC236}">
                <a16:creationId xmlns:a16="http://schemas.microsoft.com/office/drawing/2014/main" id="{71B787BE-E1BE-7CE2-D5BA-FFBC160F2F4E}"/>
              </a:ext>
              <a:ext uri="{C183D7F6-B498-43B3-948B-1728B52AA6E4}">
                <adec:decorative xmlns:adec="http://schemas.microsoft.com/office/drawing/2017/decorative" val="1"/>
              </a:ext>
            </a:extLst>
          </p:cNvPr>
          <p:cNvSpPr/>
          <p:nvPr/>
        </p:nvSpPr>
        <p:spPr>
          <a:xfrm>
            <a:off x="8837065" y="2417291"/>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4" name="Freihandform: Form 13">
            <a:extLst>
              <a:ext uri="{FF2B5EF4-FFF2-40B4-BE49-F238E27FC236}">
                <a16:creationId xmlns:a16="http://schemas.microsoft.com/office/drawing/2014/main" id="{C415EA51-009F-0CCA-A8BC-A1758FD7B3D2}"/>
              </a:ext>
              <a:ext uri="{C183D7F6-B498-43B3-948B-1728B52AA6E4}">
                <adec:decorative xmlns:adec="http://schemas.microsoft.com/office/drawing/2017/decorative" val="1"/>
              </a:ext>
            </a:extLst>
          </p:cNvPr>
          <p:cNvSpPr/>
          <p:nvPr/>
        </p:nvSpPr>
        <p:spPr>
          <a:xfrm>
            <a:off x="6248479" y="2445287"/>
            <a:ext cx="2488995" cy="2849394"/>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32" name="Textfeld 31">
            <a:extLst>
              <a:ext uri="{FF2B5EF4-FFF2-40B4-BE49-F238E27FC236}">
                <a16:creationId xmlns:a16="http://schemas.microsoft.com/office/drawing/2014/main" id="{D5227A86-1D2B-34FA-038D-4A129CA12F08}"/>
              </a:ext>
            </a:extLst>
          </p:cNvPr>
          <p:cNvSpPr txBox="1"/>
          <p:nvPr/>
        </p:nvSpPr>
        <p:spPr>
          <a:xfrm>
            <a:off x="7645102" y="1295281"/>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1</a:t>
            </a:r>
          </a:p>
        </p:txBody>
      </p:sp>
      <p:sp>
        <p:nvSpPr>
          <p:cNvPr id="33" name="Textfeld 32">
            <a:extLst>
              <a:ext uri="{FF2B5EF4-FFF2-40B4-BE49-F238E27FC236}">
                <a16:creationId xmlns:a16="http://schemas.microsoft.com/office/drawing/2014/main" id="{79BFAACB-9218-8A2D-A472-3EDD735EAAD3}"/>
              </a:ext>
            </a:extLst>
          </p:cNvPr>
          <p:cNvSpPr txBox="1"/>
          <p:nvPr/>
        </p:nvSpPr>
        <p:spPr>
          <a:xfrm>
            <a:off x="6310179" y="3429000"/>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2</a:t>
            </a:r>
          </a:p>
        </p:txBody>
      </p:sp>
      <p:sp>
        <p:nvSpPr>
          <p:cNvPr id="34" name="Textfeld 33">
            <a:extLst>
              <a:ext uri="{FF2B5EF4-FFF2-40B4-BE49-F238E27FC236}">
                <a16:creationId xmlns:a16="http://schemas.microsoft.com/office/drawing/2014/main" id="{56166690-1A82-13D9-F403-88AF8A888046}"/>
              </a:ext>
            </a:extLst>
          </p:cNvPr>
          <p:cNvSpPr txBox="1"/>
          <p:nvPr/>
        </p:nvSpPr>
        <p:spPr>
          <a:xfrm>
            <a:off x="8966394" y="3498154"/>
            <a:ext cx="409866" cy="523220"/>
          </a:xfrm>
          <a:prstGeom prst="rect">
            <a:avLst/>
          </a:prstGeom>
        </p:spPr>
        <p:txBody>
          <a:bodyPr wrap="square" rtlCol="0">
            <a:spAutoFit/>
          </a:bodyPr>
          <a:lstStyle/>
          <a:p>
            <a:pPr marL="0" indent="0" algn="ctr">
              <a:lnSpc>
                <a:spcPct val="100000"/>
              </a:lnSpc>
              <a:spcBef>
                <a:spcPts val="0"/>
              </a:spcBef>
              <a:buFontTx/>
              <a:buNone/>
            </a:pPr>
            <a:r>
              <a:rPr lang="de-DE" sz="2800" b="1" dirty="0">
                <a:latin typeface="Posterama" panose="020B0504020200020000" pitchFamily="34" charset="0"/>
                <a:ea typeface="微软雅黑"/>
                <a:cs typeface="Posterama" panose="020B0504020200020000" pitchFamily="34" charset="0"/>
              </a:rPr>
              <a:t>3</a:t>
            </a:r>
          </a:p>
        </p:txBody>
      </p:sp>
      <p:sp>
        <p:nvSpPr>
          <p:cNvPr id="36" name="Textfeld 35">
            <a:extLst>
              <a:ext uri="{FF2B5EF4-FFF2-40B4-BE49-F238E27FC236}">
                <a16:creationId xmlns:a16="http://schemas.microsoft.com/office/drawing/2014/main" id="{E0FBACEE-7C47-2692-0470-09F8B584B422}"/>
              </a:ext>
            </a:extLst>
          </p:cNvPr>
          <p:cNvSpPr txBox="1"/>
          <p:nvPr/>
        </p:nvSpPr>
        <p:spPr>
          <a:xfrm>
            <a:off x="198909" y="1213008"/>
            <a:ext cx="5714052" cy="4431983"/>
          </a:xfrm>
          <a:prstGeom prst="rect">
            <a:avLst/>
          </a:prstGeom>
        </p:spPr>
        <p:txBody>
          <a:bodyPr wrap="square" rtlCol="0">
            <a:spAutoFit/>
          </a:bodyPr>
          <a:lstStyle/>
          <a:p>
            <a:pPr marL="0" indent="0">
              <a:lnSpc>
                <a:spcPct val="100000"/>
              </a:lnSpc>
              <a:spcBef>
                <a:spcPts val="0"/>
              </a:spcBef>
              <a:buFontTx/>
              <a:buNone/>
            </a:pPr>
            <a:r>
              <a:rPr lang="de-DE" sz="2400" b="1" dirty="0">
                <a:solidFill>
                  <a:prstClr val="white"/>
                </a:solidFill>
                <a:latin typeface="Posterama" panose="020B0504020200020000" pitchFamily="34" charset="0"/>
                <a:ea typeface="微软雅黑"/>
                <a:cs typeface="Posterama" panose="020B0504020200020000" pitchFamily="34" charset="0"/>
              </a:rPr>
              <a:t>So geht’s!</a:t>
            </a:r>
            <a:br>
              <a:rPr lang="de-DE" sz="2400" b="1" dirty="0">
                <a:solidFill>
                  <a:prstClr val="white"/>
                </a:solidFill>
                <a:latin typeface="Posterama" panose="020B0504020200020000" pitchFamily="34" charset="0"/>
                <a:ea typeface="微软雅黑"/>
                <a:cs typeface="Posterama" panose="020B0504020200020000" pitchFamily="34" charset="0"/>
              </a:rPr>
            </a:br>
            <a:endParaRPr lang="de-DE" sz="2400" b="1"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Setze dich aufrecht auf deinen Bürostuhl.</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Beuge nun deinen ganzen Oberkörper nach vorne, bis du möglichst auf deinen Oberschenkeln liegst.</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Lasse deinen gesamten Rücken, Nacken, Kopf, Schultern, Arme und Hände locker nach unten sinken.</a:t>
            </a:r>
            <a:br>
              <a:rPr lang="de-DE" sz="1800" dirty="0">
                <a:solidFill>
                  <a:prstClr val="white"/>
                </a:solidFill>
                <a:latin typeface="Posterama" panose="020B0504020200020000" pitchFamily="34" charset="0"/>
                <a:ea typeface="微软雅黑"/>
                <a:cs typeface="Posterama" panose="020B0504020200020000" pitchFamily="34" charset="0"/>
              </a:rPr>
            </a:br>
            <a:endParaRPr lang="de-DE" sz="1800" dirty="0">
              <a:solidFill>
                <a:prstClr val="white"/>
              </a:solidFill>
              <a:latin typeface="Posterama" panose="020B0504020200020000" pitchFamily="34" charset="0"/>
              <a:ea typeface="微软雅黑"/>
              <a:cs typeface="Posterama" panose="020B0504020200020000" pitchFamily="34" charset="0"/>
            </a:endParaRPr>
          </a:p>
          <a:p>
            <a:pPr marL="285750" indent="-285750">
              <a:lnSpc>
                <a:spcPct val="100000"/>
              </a:lnSpc>
              <a:spcBef>
                <a:spcPts val="0"/>
              </a:spcBef>
              <a:buFont typeface="Arial" panose="020B0604020202020204" pitchFamily="34" charset="0"/>
              <a:buChar char="•"/>
            </a:pPr>
            <a:r>
              <a:rPr lang="de-DE" sz="1800" dirty="0">
                <a:solidFill>
                  <a:prstClr val="white"/>
                </a:solidFill>
                <a:latin typeface="Posterama" panose="020B0504020200020000" pitchFamily="34" charset="0"/>
                <a:ea typeface="微软雅黑"/>
                <a:cs typeface="Posterama" panose="020B0504020200020000" pitchFamily="34" charset="0"/>
              </a:rPr>
              <a:t>Bleibe in dieser Vorbeuge für etwa 30 Sekunden und richte dich danach langsam – Wirbel für Wirbel – wieder auf.</a:t>
            </a:r>
          </a:p>
        </p:txBody>
      </p:sp>
      <p:sp>
        <p:nvSpPr>
          <p:cNvPr id="44" name="Textfeld 43">
            <a:extLst>
              <a:ext uri="{FF2B5EF4-FFF2-40B4-BE49-F238E27FC236}">
                <a16:creationId xmlns:a16="http://schemas.microsoft.com/office/drawing/2014/main" id="{F6740409-0ED3-1710-E930-1381FED7C31D}"/>
              </a:ext>
            </a:extLst>
          </p:cNvPr>
          <p:cNvSpPr txBox="1"/>
          <p:nvPr/>
        </p:nvSpPr>
        <p:spPr>
          <a:xfrm>
            <a:off x="10511504" y="3153299"/>
            <a:ext cx="1010887" cy="369332"/>
          </a:xfrm>
          <a:prstGeom prst="rect">
            <a:avLst/>
          </a:prstGeom>
        </p:spPr>
        <p:txBody>
          <a:bodyPr wrap="square" rtlCol="0">
            <a:spAutoFit/>
          </a:bodyPr>
          <a:lstStyle/>
          <a:p>
            <a:pPr marL="0" indent="0" algn="ctr">
              <a:lnSpc>
                <a:spcPct val="100000"/>
              </a:lnSpc>
              <a:spcBef>
                <a:spcPts val="0"/>
              </a:spcBef>
              <a:buFontTx/>
              <a:buNone/>
            </a:pPr>
            <a:r>
              <a:rPr lang="de-DE" sz="1800" b="1" dirty="0">
                <a:latin typeface="Posterama" panose="020B0504020200020000" pitchFamily="34" charset="0"/>
                <a:ea typeface="微软雅黑"/>
                <a:cs typeface="Posterama" panose="020B0504020200020000" pitchFamily="34" charset="0"/>
              </a:rPr>
              <a:t>5x</a:t>
            </a:r>
          </a:p>
        </p:txBody>
      </p:sp>
      <p:pic>
        <p:nvPicPr>
          <p:cNvPr id="10" name="Grafik 9" descr="Pfeil Kreis mit einfarbiger Füllung">
            <a:extLst>
              <a:ext uri="{FF2B5EF4-FFF2-40B4-BE49-F238E27FC236}">
                <a16:creationId xmlns:a16="http://schemas.microsoft.com/office/drawing/2014/main" id="{98BE181B-0C7E-CFE1-5169-E1365615783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3945" y="2978656"/>
            <a:ext cx="767141" cy="767141"/>
          </a:xfrm>
          <a:prstGeom prst="rect">
            <a:avLst/>
          </a:prstGeom>
        </p:spPr>
      </p:pic>
      <p:pic>
        <p:nvPicPr>
          <p:cNvPr id="4" name="Grafik 3">
            <a:extLst>
              <a:ext uri="{FF2B5EF4-FFF2-40B4-BE49-F238E27FC236}">
                <a16:creationId xmlns:a16="http://schemas.microsoft.com/office/drawing/2014/main" id="{5A0F1AFB-229A-D949-DDC2-7EC3464B997B}"/>
              </a:ext>
            </a:extLst>
          </p:cNvPr>
          <p:cNvPicPr>
            <a:picLocks noChangeAspect="1"/>
          </p:cNvPicPr>
          <p:nvPr/>
        </p:nvPicPr>
        <p:blipFill>
          <a:blip r:embed="rId5"/>
          <a:stretch>
            <a:fillRect/>
          </a:stretch>
        </p:blipFill>
        <p:spPr>
          <a:xfrm>
            <a:off x="8218437" y="476035"/>
            <a:ext cx="1237255" cy="2174568"/>
          </a:xfrm>
          <a:prstGeom prst="rect">
            <a:avLst/>
          </a:prstGeom>
        </p:spPr>
      </p:pic>
      <p:pic>
        <p:nvPicPr>
          <p:cNvPr id="11" name="Grafik 10">
            <a:extLst>
              <a:ext uri="{FF2B5EF4-FFF2-40B4-BE49-F238E27FC236}">
                <a16:creationId xmlns:a16="http://schemas.microsoft.com/office/drawing/2014/main" id="{754AE090-4437-BFC3-1F31-E5790AC1FE25}"/>
              </a:ext>
            </a:extLst>
          </p:cNvPr>
          <p:cNvPicPr>
            <a:picLocks noChangeAspect="1"/>
          </p:cNvPicPr>
          <p:nvPr/>
        </p:nvPicPr>
        <p:blipFill>
          <a:blip r:embed="rId6"/>
          <a:stretch>
            <a:fillRect/>
          </a:stretch>
        </p:blipFill>
        <p:spPr>
          <a:xfrm>
            <a:off x="9352322" y="2995996"/>
            <a:ext cx="1583772" cy="1747976"/>
          </a:xfrm>
          <a:prstGeom prst="rect">
            <a:avLst/>
          </a:prstGeom>
        </p:spPr>
      </p:pic>
      <p:pic>
        <p:nvPicPr>
          <p:cNvPr id="15" name="Grafik 14">
            <a:extLst>
              <a:ext uri="{FF2B5EF4-FFF2-40B4-BE49-F238E27FC236}">
                <a16:creationId xmlns:a16="http://schemas.microsoft.com/office/drawing/2014/main" id="{C92CEDFC-570B-6FF0-963C-C90C0AABB2A8}"/>
              </a:ext>
            </a:extLst>
          </p:cNvPr>
          <p:cNvPicPr>
            <a:picLocks noChangeAspect="1"/>
          </p:cNvPicPr>
          <p:nvPr/>
        </p:nvPicPr>
        <p:blipFill>
          <a:blip r:embed="rId7"/>
          <a:stretch>
            <a:fillRect/>
          </a:stretch>
        </p:blipFill>
        <p:spPr>
          <a:xfrm>
            <a:off x="6638784" y="2865364"/>
            <a:ext cx="1769760" cy="1953247"/>
          </a:xfrm>
          <a:prstGeom prst="rect">
            <a:avLst/>
          </a:prstGeom>
        </p:spPr>
      </p:pic>
      <p:pic>
        <p:nvPicPr>
          <p:cNvPr id="2" name="Grafik 1">
            <a:hlinkClick r:id="rId8" action="ppaction://hlinksldjump"/>
            <a:extLst>
              <a:ext uri="{FF2B5EF4-FFF2-40B4-BE49-F238E27FC236}">
                <a16:creationId xmlns:a16="http://schemas.microsoft.com/office/drawing/2014/main" id="{8ED2016C-3D1E-11B2-B083-C18880B46CCA}"/>
              </a:ext>
            </a:extLst>
          </p:cNvPr>
          <p:cNvPicPr>
            <a:picLocks noChangeAspect="1"/>
          </p:cNvPicPr>
          <p:nvPr/>
        </p:nvPicPr>
        <p:blipFill>
          <a:blip r:embed="rId9"/>
          <a:stretch>
            <a:fillRect/>
          </a:stretch>
        </p:blipFill>
        <p:spPr>
          <a:xfrm>
            <a:off x="10257589" y="6210091"/>
            <a:ext cx="1966383" cy="604724"/>
          </a:xfrm>
          <a:prstGeom prst="rect">
            <a:avLst/>
          </a:prstGeom>
        </p:spPr>
      </p:pic>
    </p:spTree>
    <p:extLst>
      <p:ext uri="{BB962C8B-B14F-4D97-AF65-F5344CB8AC3E}">
        <p14:creationId xmlns:p14="http://schemas.microsoft.com/office/powerpoint/2010/main" val="2953690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31">
            <a:extLst>
              <a:ext uri="{FF2B5EF4-FFF2-40B4-BE49-F238E27FC236}">
                <a16:creationId xmlns:a16="http://schemas.microsoft.com/office/drawing/2014/main" id="{729BAC7F-2A39-2312-D15D-C9AFB8E5DAE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8876218" y="4124657"/>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6" name="Titel 5">
            <a:extLst>
              <a:ext uri="{FF2B5EF4-FFF2-40B4-BE49-F238E27FC236}">
                <a16:creationId xmlns:a16="http://schemas.microsoft.com/office/drawing/2014/main" id="{4EFA9173-F892-5C7D-99AF-4C5FFB1532B4}"/>
              </a:ext>
            </a:extLst>
          </p:cNvPr>
          <p:cNvSpPr>
            <a:spLocks noGrp="1"/>
          </p:cNvSpPr>
          <p:nvPr>
            <p:ph type="title"/>
          </p:nvPr>
        </p:nvSpPr>
        <p:spPr>
          <a:xfrm>
            <a:off x="1294837" y="732653"/>
            <a:ext cx="9823998" cy="1325563"/>
          </a:xfrm>
        </p:spPr>
        <p:txBody>
          <a:bodyPr rtlCol="0"/>
          <a:lstStyle>
            <a:defPPr>
              <a:defRPr lang="de-DE"/>
            </a:defPPr>
          </a:lstStyle>
          <a:p>
            <a:pPr algn="ctr" rtl="0"/>
            <a:r>
              <a:rPr lang="de-DE" dirty="0"/>
              <a:t>Stressbewältigung</a:t>
            </a:r>
          </a:p>
        </p:txBody>
      </p:sp>
      <p:pic>
        <p:nvPicPr>
          <p:cNvPr id="39" name="Bildplatzhalter 31">
            <a:extLst>
              <a:ext uri="{FF2B5EF4-FFF2-40B4-BE49-F238E27FC236}">
                <a16:creationId xmlns:a16="http://schemas.microsoft.com/office/drawing/2014/main" id="{6037332D-8714-C147-6E64-3654D8C5783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t="2555" b="2555"/>
          <a:stretch>
            <a:fillRect/>
          </a:stretch>
        </p:blipFill>
        <p:spPr>
          <a:xfrm>
            <a:off x="1847127" y="2396127"/>
            <a:ext cx="1570617" cy="1796820"/>
          </a:xfrm>
          <a:custGeom>
            <a:avLst/>
            <a:gdLst>
              <a:gd name="connsiteX0" fmla="*/ 0 w 4816475"/>
              <a:gd name="connsiteY0" fmla="*/ 2407444 h 4814888"/>
              <a:gd name="connsiteX1" fmla="*/ 1203722 w 4816475"/>
              <a:gd name="connsiteY1" fmla="*/ 1 h 4814888"/>
              <a:gd name="connsiteX2" fmla="*/ 3612753 w 4816475"/>
              <a:gd name="connsiteY2" fmla="*/ 1 h 4814888"/>
              <a:gd name="connsiteX3" fmla="*/ 4816475 w 4816475"/>
              <a:gd name="connsiteY3" fmla="*/ 2407444 h 4814888"/>
              <a:gd name="connsiteX4" fmla="*/ 3612753 w 4816475"/>
              <a:gd name="connsiteY4" fmla="*/ 4814887 h 4814888"/>
              <a:gd name="connsiteX5" fmla="*/ 1203722 w 4816475"/>
              <a:gd name="connsiteY5" fmla="*/ 4814887 h 4814888"/>
              <a:gd name="connsiteX6" fmla="*/ 0 w 4816475"/>
              <a:gd name="connsiteY6" fmla="*/ 2407444 h 4814888"/>
              <a:gd name="connsiteX0" fmla="*/ 0 w 4816475"/>
              <a:gd name="connsiteY0" fmla="*/ 2407443 h 4814886"/>
              <a:gd name="connsiteX1" fmla="*/ 2199402 w 4816475"/>
              <a:gd name="connsiteY1" fmla="*/ 243840 h 4814886"/>
              <a:gd name="connsiteX2" fmla="*/ 3612753 w 4816475"/>
              <a:gd name="connsiteY2" fmla="*/ 0 h 4814886"/>
              <a:gd name="connsiteX3" fmla="*/ 4816475 w 4816475"/>
              <a:gd name="connsiteY3" fmla="*/ 2407443 h 4814886"/>
              <a:gd name="connsiteX4" fmla="*/ 3612753 w 4816475"/>
              <a:gd name="connsiteY4" fmla="*/ 4814886 h 4814886"/>
              <a:gd name="connsiteX5" fmla="*/ 1203722 w 4816475"/>
              <a:gd name="connsiteY5" fmla="*/ 4814886 h 4814886"/>
              <a:gd name="connsiteX6" fmla="*/ 0 w 4816475"/>
              <a:gd name="connsiteY6" fmla="*/ 2407443 h 4814886"/>
              <a:gd name="connsiteX0" fmla="*/ 0 w 4816475"/>
              <a:gd name="connsiteY0" fmla="*/ 2163603 h 4571046"/>
              <a:gd name="connsiteX1" fmla="*/ 2199402 w 4816475"/>
              <a:gd name="connsiteY1" fmla="*/ 0 h 4571046"/>
              <a:gd name="connsiteX2" fmla="*/ 4608433 w 4816475"/>
              <a:gd name="connsiteY2" fmla="*/ 721360 h 4571046"/>
              <a:gd name="connsiteX3" fmla="*/ 4816475 w 4816475"/>
              <a:gd name="connsiteY3" fmla="*/ 2163603 h 4571046"/>
              <a:gd name="connsiteX4" fmla="*/ 3612753 w 4816475"/>
              <a:gd name="connsiteY4" fmla="*/ 4571046 h 4571046"/>
              <a:gd name="connsiteX5" fmla="*/ 1203722 w 4816475"/>
              <a:gd name="connsiteY5" fmla="*/ 4571046 h 4571046"/>
              <a:gd name="connsiteX6" fmla="*/ 0 w 4816475"/>
              <a:gd name="connsiteY6" fmla="*/ 2163603 h 4571046"/>
              <a:gd name="connsiteX0" fmla="*/ 0 w 4958715"/>
              <a:gd name="connsiteY0" fmla="*/ 2163603 h 4571046"/>
              <a:gd name="connsiteX1" fmla="*/ 2199402 w 4958715"/>
              <a:gd name="connsiteY1" fmla="*/ 0 h 4571046"/>
              <a:gd name="connsiteX2" fmla="*/ 4608433 w 4958715"/>
              <a:gd name="connsiteY2" fmla="*/ 721360 h 4571046"/>
              <a:gd name="connsiteX3" fmla="*/ 4958715 w 4958715"/>
              <a:gd name="connsiteY3" fmla="*/ 2803683 h 4571046"/>
              <a:gd name="connsiteX4" fmla="*/ 3612753 w 4958715"/>
              <a:gd name="connsiteY4" fmla="*/ 4571046 h 4571046"/>
              <a:gd name="connsiteX5" fmla="*/ 1203722 w 4958715"/>
              <a:gd name="connsiteY5" fmla="*/ 4571046 h 4571046"/>
              <a:gd name="connsiteX6" fmla="*/ 0 w 4958715"/>
              <a:gd name="connsiteY6" fmla="*/ 2163603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1161050 w 4916043"/>
              <a:gd name="connsiteY5" fmla="*/ 4571046 h 4571046"/>
              <a:gd name="connsiteX6" fmla="*/ 0 w 4916043"/>
              <a:gd name="connsiteY6" fmla="*/ 1273587 h 4571046"/>
              <a:gd name="connsiteX0" fmla="*/ 0 w 4916043"/>
              <a:gd name="connsiteY0" fmla="*/ 1273587 h 4571046"/>
              <a:gd name="connsiteX1" fmla="*/ 2156730 w 4916043"/>
              <a:gd name="connsiteY1" fmla="*/ 0 h 4571046"/>
              <a:gd name="connsiteX2" fmla="*/ 4565761 w 4916043"/>
              <a:gd name="connsiteY2" fmla="*/ 721360 h 4571046"/>
              <a:gd name="connsiteX3" fmla="*/ 4916043 w 4916043"/>
              <a:gd name="connsiteY3" fmla="*/ 2803683 h 4571046"/>
              <a:gd name="connsiteX4" fmla="*/ 3570081 w 4916043"/>
              <a:gd name="connsiteY4" fmla="*/ 4571046 h 4571046"/>
              <a:gd name="connsiteX5" fmla="*/ 21098 w 4916043"/>
              <a:gd name="connsiteY5" fmla="*/ 3815142 h 4571046"/>
              <a:gd name="connsiteX6" fmla="*/ 0 w 4916043"/>
              <a:gd name="connsiteY6" fmla="*/ 1273587 h 4571046"/>
              <a:gd name="connsiteX0" fmla="*/ 0 w 4916043"/>
              <a:gd name="connsiteY0" fmla="*/ 1273587 h 5066346"/>
              <a:gd name="connsiteX1" fmla="*/ 2156730 w 4916043"/>
              <a:gd name="connsiteY1" fmla="*/ 0 h 5066346"/>
              <a:gd name="connsiteX2" fmla="*/ 4565761 w 4916043"/>
              <a:gd name="connsiteY2" fmla="*/ 721360 h 5066346"/>
              <a:gd name="connsiteX3" fmla="*/ 4916043 w 4916043"/>
              <a:gd name="connsiteY3" fmla="*/ 2803683 h 5066346"/>
              <a:gd name="connsiteX4" fmla="*/ 2236581 w 4916043"/>
              <a:gd name="connsiteY4" fmla="*/ 5066346 h 5066346"/>
              <a:gd name="connsiteX5" fmla="*/ 21098 w 4916043"/>
              <a:gd name="connsiteY5" fmla="*/ 3815142 h 5066346"/>
              <a:gd name="connsiteX6" fmla="*/ 0 w 4916043"/>
              <a:gd name="connsiteY6" fmla="*/ 1273587 h 5066346"/>
              <a:gd name="connsiteX0" fmla="*/ 0 w 4565761"/>
              <a:gd name="connsiteY0" fmla="*/ 1273587 h 5066346"/>
              <a:gd name="connsiteX1" fmla="*/ 2156730 w 4565761"/>
              <a:gd name="connsiteY1" fmla="*/ 0 h 5066346"/>
              <a:gd name="connsiteX2" fmla="*/ 4565761 w 4565761"/>
              <a:gd name="connsiteY2" fmla="*/ 721360 h 5066346"/>
              <a:gd name="connsiteX3" fmla="*/ 4405503 w 4565761"/>
              <a:gd name="connsiteY3" fmla="*/ 3801903 h 5066346"/>
              <a:gd name="connsiteX4" fmla="*/ 2236581 w 4565761"/>
              <a:gd name="connsiteY4" fmla="*/ 5066346 h 5066346"/>
              <a:gd name="connsiteX5" fmla="*/ 21098 w 4565761"/>
              <a:gd name="connsiteY5" fmla="*/ 3815142 h 5066346"/>
              <a:gd name="connsiteX6" fmla="*/ 0 w 4565761"/>
              <a:gd name="connsiteY6" fmla="*/ 1273587 h 5066346"/>
              <a:gd name="connsiteX0" fmla="*/ 0 w 4405503"/>
              <a:gd name="connsiteY0" fmla="*/ 1273587 h 5066346"/>
              <a:gd name="connsiteX1" fmla="*/ 2156730 w 4405503"/>
              <a:gd name="connsiteY1" fmla="*/ 0 h 5066346"/>
              <a:gd name="connsiteX2" fmla="*/ 4398121 w 4405503"/>
              <a:gd name="connsiteY2" fmla="*/ 1277620 h 5066346"/>
              <a:gd name="connsiteX3" fmla="*/ 4405503 w 4405503"/>
              <a:gd name="connsiteY3" fmla="*/ 3801903 h 5066346"/>
              <a:gd name="connsiteX4" fmla="*/ 2236581 w 4405503"/>
              <a:gd name="connsiteY4" fmla="*/ 5066346 h 5066346"/>
              <a:gd name="connsiteX5" fmla="*/ 21098 w 4405503"/>
              <a:gd name="connsiteY5" fmla="*/ 3815142 h 5066346"/>
              <a:gd name="connsiteX6" fmla="*/ 0 w 4405503"/>
              <a:gd name="connsiteY6" fmla="*/ 1273587 h 506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05503" h="5066346">
                <a:moveTo>
                  <a:pt x="0" y="1273587"/>
                </a:moveTo>
                <a:lnTo>
                  <a:pt x="2156730" y="0"/>
                </a:lnTo>
                <a:lnTo>
                  <a:pt x="4398121" y="1277620"/>
                </a:lnTo>
                <a:cubicBezTo>
                  <a:pt x="4400582" y="2119048"/>
                  <a:pt x="4403042" y="2960475"/>
                  <a:pt x="4405503" y="3801903"/>
                </a:cubicBezTo>
                <a:lnTo>
                  <a:pt x="2236581" y="5066346"/>
                </a:lnTo>
                <a:lnTo>
                  <a:pt x="21098" y="3815142"/>
                </a:lnTo>
                <a:lnTo>
                  <a:pt x="0" y="1273587"/>
                </a:lnTo>
                <a:close/>
              </a:path>
            </a:pathLst>
          </a:custGeom>
        </p:spPr>
      </p:pic>
      <p:sp>
        <p:nvSpPr>
          <p:cNvPr id="14" name="Freihandform: Form 13">
            <a:extLst>
              <a:ext uri="{FF2B5EF4-FFF2-40B4-BE49-F238E27FC236}">
                <a16:creationId xmlns:a16="http://schemas.microsoft.com/office/drawing/2014/main" id="{D16DC7BF-20FB-0ABC-D0C5-2083A3DAF588}"/>
              </a:ext>
              <a:ext uri="{C183D7F6-B498-43B3-948B-1728B52AA6E4}">
                <adec:decorative xmlns:adec="http://schemas.microsoft.com/office/drawing/2017/decorative" val="1"/>
              </a:ext>
            </a:extLst>
          </p:cNvPr>
          <p:cNvSpPr/>
          <p:nvPr/>
        </p:nvSpPr>
        <p:spPr>
          <a:xfrm>
            <a:off x="6280726" y="2219326"/>
            <a:ext cx="3602328" cy="399633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0" name="Textfeld 9">
            <a:extLst>
              <a:ext uri="{FF2B5EF4-FFF2-40B4-BE49-F238E27FC236}">
                <a16:creationId xmlns:a16="http://schemas.microsoft.com/office/drawing/2014/main" id="{14A7C0D3-223C-0E4A-6640-4315201C7412}"/>
              </a:ext>
            </a:extLst>
          </p:cNvPr>
          <p:cNvSpPr txBox="1"/>
          <p:nvPr/>
        </p:nvSpPr>
        <p:spPr>
          <a:xfrm>
            <a:off x="3121891" y="3094182"/>
            <a:ext cx="2595056" cy="711200"/>
          </a:xfrm>
          <a:prstGeom prst="rect">
            <a:avLst/>
          </a:prstGeom>
        </p:spPr>
        <p:txBody>
          <a:bodyPr wrap="square" rtlCol="0">
            <a:spAutoFit/>
          </a:bodyPr>
          <a:lstStyle/>
          <a:p>
            <a:pPr marL="0" indent="0" algn="ctr">
              <a:lnSpc>
                <a:spcPct val="100000"/>
              </a:lnSpc>
              <a:spcBef>
                <a:spcPts val="0"/>
              </a:spcBef>
              <a:buFontTx/>
              <a:buNone/>
            </a:pPr>
            <a:endParaRPr lang="de-DE" sz="1800" dirty="0">
              <a:solidFill>
                <a:prstClr val="white"/>
              </a:solidFill>
              <a:latin typeface="Posterama" panose="020B0504020200020000" pitchFamily="34" charset="0"/>
              <a:ea typeface="微软雅黑"/>
              <a:cs typeface="Posterama" panose="020B0504020200020000" pitchFamily="34" charset="0"/>
            </a:endParaRPr>
          </a:p>
        </p:txBody>
      </p:sp>
      <p:sp>
        <p:nvSpPr>
          <p:cNvPr id="13" name="Freihandform: Form 12">
            <a:extLst>
              <a:ext uri="{FF2B5EF4-FFF2-40B4-BE49-F238E27FC236}">
                <a16:creationId xmlns:a16="http://schemas.microsoft.com/office/drawing/2014/main" id="{D62C9D4D-6E0A-20DB-AAEF-FF6AA4285CE5}"/>
              </a:ext>
              <a:ext uri="{C183D7F6-B498-43B3-948B-1728B52AA6E4}">
                <adec:decorative xmlns:adec="http://schemas.microsoft.com/office/drawing/2017/decorative" val="1"/>
              </a:ext>
            </a:extLst>
          </p:cNvPr>
          <p:cNvSpPr/>
          <p:nvPr/>
        </p:nvSpPr>
        <p:spPr>
          <a:xfrm>
            <a:off x="2114619" y="2219326"/>
            <a:ext cx="3602328" cy="3996339"/>
          </a:xfrm>
          <a:custGeom>
            <a:avLst/>
            <a:gdLst>
              <a:gd name="connsiteX0" fmla="*/ 2187388 w 4398682"/>
              <a:gd name="connsiteY0" fmla="*/ 0 h 5032188"/>
              <a:gd name="connsiteX1" fmla="*/ 4386729 w 4398682"/>
              <a:gd name="connsiteY1" fmla="*/ 1261035 h 5032188"/>
              <a:gd name="connsiteX2" fmla="*/ 4398682 w 4398682"/>
              <a:gd name="connsiteY2" fmla="*/ 3789083 h 5032188"/>
              <a:gd name="connsiteX3" fmla="*/ 2193365 w 4398682"/>
              <a:gd name="connsiteY3" fmla="*/ 5032188 h 5032188"/>
              <a:gd name="connsiteX4" fmla="*/ 0 w 4398682"/>
              <a:gd name="connsiteY4" fmla="*/ 3783106 h 5032188"/>
              <a:gd name="connsiteX5" fmla="*/ 0 w 4398682"/>
              <a:gd name="connsiteY5" fmla="*/ 1267012 h 5032188"/>
              <a:gd name="connsiteX6" fmla="*/ 2187388 w 4398682"/>
              <a:gd name="connsiteY6" fmla="*/ 0 h 5032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8682" h="5032188">
                <a:moveTo>
                  <a:pt x="2187388" y="0"/>
                </a:moveTo>
                <a:lnTo>
                  <a:pt x="4386729" y="1261035"/>
                </a:lnTo>
                <a:cubicBezTo>
                  <a:pt x="4390713" y="2103718"/>
                  <a:pt x="4394698" y="2946400"/>
                  <a:pt x="4398682" y="3789083"/>
                </a:cubicBezTo>
                <a:lnTo>
                  <a:pt x="2193365" y="5032188"/>
                </a:lnTo>
                <a:lnTo>
                  <a:pt x="0" y="3783106"/>
                </a:lnTo>
                <a:lnTo>
                  <a:pt x="0" y="1267012"/>
                </a:lnTo>
                <a:lnTo>
                  <a:pt x="2187388" y="0"/>
                </a:lnTo>
                <a:close/>
              </a:path>
            </a:pathLst>
          </a:custGeom>
          <a:solidFill>
            <a:srgbClr val="E3E1E2"/>
          </a:solidFill>
          <a:ln w="19050" cap="flat" cmpd="sng" algn="ctr">
            <a:solidFill>
              <a:srgbClr val="C95B3A"/>
            </a:solidFill>
            <a:prstDash val="solid"/>
            <a:miter lim="800000"/>
          </a:ln>
          <a:effectLst/>
        </p:spPr>
        <p:txBody>
          <a:bodyPr rtlCol="0" anchor="ctr"/>
          <a:lstStyle>
            <a:defPPr>
              <a:defRPr lang="de-DE"/>
            </a:defPPr>
          </a:lstStyle>
          <a:p>
            <a:pPr marL="0" marR="0" lvl="0" indent="0" algn="ctr" defTabSz="914400" rtl="0" eaLnBrk="1" fontAlgn="auto" latinLnBrk="0" hangingPunct="1">
              <a:lnSpc>
                <a:spcPct val="100000"/>
              </a:lnSpc>
              <a:spcBef>
                <a:spcPts val="0"/>
              </a:spcBef>
              <a:spcAft>
                <a:spcPts val="0"/>
              </a:spcAft>
              <a:buClrTx/>
              <a:buSzTx/>
              <a:buFontTx/>
              <a:buNone/>
              <a:tabLst/>
              <a:defRPr lang="de-DE"/>
            </a:pPr>
            <a:endParaRPr kumimoji="0" lang="de-DE" sz="1800" b="0" i="0" u="none" strike="noStrike" kern="0" cap="none" spc="0" normalizeH="0" baseline="0" dirty="0">
              <a:ln>
                <a:noFill/>
              </a:ln>
              <a:solidFill>
                <a:srgbClr val="F7D952"/>
              </a:solidFill>
              <a:effectLst/>
              <a:uLnTx/>
              <a:uFillTx/>
              <a:latin typeface="Posterama Text SemiBold"/>
              <a:ea typeface="+mn-ea"/>
              <a:cs typeface="+mn-cs"/>
            </a:endParaRPr>
          </a:p>
        </p:txBody>
      </p:sp>
      <p:sp>
        <p:nvSpPr>
          <p:cNvPr id="11" name="Textfeld 10">
            <a:extLst>
              <a:ext uri="{FF2B5EF4-FFF2-40B4-BE49-F238E27FC236}">
                <a16:creationId xmlns:a16="http://schemas.microsoft.com/office/drawing/2014/main" id="{811808ED-6FBB-1847-CA9A-6AA633F5D835}"/>
              </a:ext>
            </a:extLst>
          </p:cNvPr>
          <p:cNvSpPr txBox="1"/>
          <p:nvPr/>
        </p:nvSpPr>
        <p:spPr>
          <a:xfrm>
            <a:off x="2220837" y="2894025"/>
            <a:ext cx="3389891" cy="400110"/>
          </a:xfrm>
          <a:prstGeom prst="rect">
            <a:avLst/>
          </a:prstGeom>
        </p:spPr>
        <p:txBody>
          <a:bodyPr wrap="square" rtlCol="0">
            <a:spAutoFit/>
          </a:bodyPr>
          <a:lstStyle/>
          <a:p>
            <a:pPr marL="0" indent="0" algn="ctr">
              <a:lnSpc>
                <a:spcPct val="100000"/>
              </a:lnSpc>
              <a:spcBef>
                <a:spcPts val="0"/>
              </a:spcBef>
              <a:buFontTx/>
              <a:buNone/>
            </a:pPr>
            <a:r>
              <a:rPr lang="de-DE" sz="2000" b="1" dirty="0">
                <a:latin typeface="Posterama" panose="020B0504020200020000" pitchFamily="34" charset="0"/>
                <a:ea typeface="微软雅黑"/>
                <a:cs typeface="Posterama" panose="020B0504020200020000" pitchFamily="34" charset="0"/>
              </a:rPr>
              <a:t>Druck rausnehmen</a:t>
            </a:r>
          </a:p>
        </p:txBody>
      </p:sp>
      <p:sp>
        <p:nvSpPr>
          <p:cNvPr id="12" name="Textfeld 11">
            <a:extLst>
              <a:ext uri="{FF2B5EF4-FFF2-40B4-BE49-F238E27FC236}">
                <a16:creationId xmlns:a16="http://schemas.microsoft.com/office/drawing/2014/main" id="{423DCCD8-ED3B-C211-FD88-3CAAFB73ADDA}"/>
              </a:ext>
            </a:extLst>
          </p:cNvPr>
          <p:cNvSpPr txBox="1"/>
          <p:nvPr/>
        </p:nvSpPr>
        <p:spPr>
          <a:xfrm>
            <a:off x="6386943" y="2894025"/>
            <a:ext cx="3389891" cy="400110"/>
          </a:xfrm>
          <a:prstGeom prst="rect">
            <a:avLst/>
          </a:prstGeom>
        </p:spPr>
        <p:txBody>
          <a:bodyPr wrap="square" rtlCol="0">
            <a:spAutoFit/>
          </a:bodyPr>
          <a:lstStyle/>
          <a:p>
            <a:pPr marL="0" indent="0" algn="ctr">
              <a:lnSpc>
                <a:spcPct val="100000"/>
              </a:lnSpc>
              <a:spcBef>
                <a:spcPts val="0"/>
              </a:spcBef>
              <a:buFontTx/>
              <a:buNone/>
            </a:pPr>
            <a:r>
              <a:rPr lang="de-DE" sz="2000" b="1" dirty="0">
                <a:latin typeface="Posterama" panose="020B0504020200020000" pitchFamily="34" charset="0"/>
                <a:ea typeface="微软雅黑"/>
                <a:cs typeface="Posterama" panose="020B0504020200020000" pitchFamily="34" charset="0"/>
              </a:rPr>
              <a:t>Positiv denken</a:t>
            </a:r>
          </a:p>
        </p:txBody>
      </p:sp>
      <p:pic>
        <p:nvPicPr>
          <p:cNvPr id="18" name="Grafik 17">
            <a:hlinkClick r:id="rId4" action="ppaction://hlinksldjump"/>
            <a:extLst>
              <a:ext uri="{FF2B5EF4-FFF2-40B4-BE49-F238E27FC236}">
                <a16:creationId xmlns:a16="http://schemas.microsoft.com/office/drawing/2014/main" id="{1132BE07-4037-3B04-F4EB-2B46E975AC46}"/>
              </a:ext>
            </a:extLst>
          </p:cNvPr>
          <p:cNvPicPr>
            <a:picLocks noChangeAspect="1"/>
          </p:cNvPicPr>
          <p:nvPr/>
        </p:nvPicPr>
        <p:blipFill>
          <a:blip r:embed="rId5"/>
          <a:stretch>
            <a:fillRect/>
          </a:stretch>
        </p:blipFill>
        <p:spPr>
          <a:xfrm>
            <a:off x="6413038" y="3290340"/>
            <a:ext cx="3363796" cy="2291586"/>
          </a:xfrm>
          <a:prstGeom prst="rect">
            <a:avLst/>
          </a:prstGeom>
        </p:spPr>
      </p:pic>
      <p:pic>
        <p:nvPicPr>
          <p:cNvPr id="20" name="Grafik 19">
            <a:hlinkClick r:id="rId6" action="ppaction://hlinksldjump"/>
            <a:extLst>
              <a:ext uri="{FF2B5EF4-FFF2-40B4-BE49-F238E27FC236}">
                <a16:creationId xmlns:a16="http://schemas.microsoft.com/office/drawing/2014/main" id="{F442EE6C-CA82-B1E8-DC96-EBC4EA02DBEF}"/>
              </a:ext>
            </a:extLst>
          </p:cNvPr>
          <p:cNvPicPr>
            <a:picLocks noChangeAspect="1"/>
          </p:cNvPicPr>
          <p:nvPr/>
        </p:nvPicPr>
        <p:blipFill>
          <a:blip r:embed="rId7"/>
          <a:stretch>
            <a:fillRect/>
          </a:stretch>
        </p:blipFill>
        <p:spPr>
          <a:xfrm>
            <a:off x="2825828" y="3290340"/>
            <a:ext cx="2143783" cy="2265930"/>
          </a:xfrm>
          <a:prstGeom prst="rect">
            <a:avLst/>
          </a:prstGeom>
        </p:spPr>
      </p:pic>
      <p:pic>
        <p:nvPicPr>
          <p:cNvPr id="21" name="Grafik 20">
            <a:hlinkClick r:id="rId8" action="ppaction://hlinksldjump"/>
            <a:extLst>
              <a:ext uri="{FF2B5EF4-FFF2-40B4-BE49-F238E27FC236}">
                <a16:creationId xmlns:a16="http://schemas.microsoft.com/office/drawing/2014/main" id="{9C99D2C4-A25F-67C8-844F-01912C5DA7B8}"/>
              </a:ext>
            </a:extLst>
          </p:cNvPr>
          <p:cNvPicPr>
            <a:picLocks noChangeAspect="1"/>
          </p:cNvPicPr>
          <p:nvPr/>
        </p:nvPicPr>
        <p:blipFill>
          <a:blip r:embed="rId9"/>
          <a:stretch>
            <a:fillRect/>
          </a:stretch>
        </p:blipFill>
        <p:spPr>
          <a:xfrm>
            <a:off x="10280362" y="6236154"/>
            <a:ext cx="1943987" cy="597837"/>
          </a:xfrm>
          <a:prstGeom prst="rect">
            <a:avLst/>
          </a:prstGeom>
        </p:spPr>
      </p:pic>
    </p:spTree>
    <p:extLst>
      <p:ext uri="{BB962C8B-B14F-4D97-AF65-F5344CB8AC3E}">
        <p14:creationId xmlns:p14="http://schemas.microsoft.com/office/powerpoint/2010/main" val="2201678325"/>
      </p:ext>
    </p:extLst>
  </p:cSld>
  <p:clrMapOvr>
    <a:masterClrMapping/>
  </p:clrMapOvr>
</p:sld>
</file>

<file path=ppt/theme/theme1.xml><?xml version="1.0" encoding="utf-8"?>
<a:theme xmlns:a="http://schemas.openxmlformats.org/drawingml/2006/main" name="Benutzerdefiniert">
  <a:themeElements>
    <a:clrScheme name="Custom 7">
      <a:dk1>
        <a:srgbClr val="000000"/>
      </a:dk1>
      <a:lt1>
        <a:srgbClr val="FFFFFF"/>
      </a:lt1>
      <a:dk2>
        <a:srgbClr val="0F253E"/>
      </a:dk2>
      <a:lt2>
        <a:srgbClr val="E7E6E6"/>
      </a:lt2>
      <a:accent1>
        <a:srgbClr val="4472C4"/>
      </a:accent1>
      <a:accent2>
        <a:srgbClr val="B83903"/>
      </a:accent2>
      <a:accent3>
        <a:srgbClr val="75262A"/>
      </a:accent3>
      <a:accent4>
        <a:srgbClr val="F79320"/>
      </a:accent4>
      <a:accent5>
        <a:srgbClr val="44668D"/>
      </a:accent5>
      <a:accent6>
        <a:srgbClr val="0F253E"/>
      </a:accent6>
      <a:hlink>
        <a:srgbClr val="AEC0D9"/>
      </a:hlink>
      <a:folHlink>
        <a:srgbClr val="B83903"/>
      </a:folHlink>
    </a:clrScheme>
    <a:fontScheme name="Custom 10">
      <a:majorFont>
        <a:latin typeface="Posterama Text Black"/>
        <a:ea typeface=""/>
        <a:cs typeface=""/>
      </a:majorFont>
      <a:minorFont>
        <a:latin typeface="Abad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marL="0" indent="0" algn="ctr">
          <a:lnSpc>
            <a:spcPct val="100000"/>
          </a:lnSpc>
          <a:spcBef>
            <a:spcPts val="0"/>
          </a:spcBef>
          <a:buFontTx/>
          <a:buNone/>
          <a:defRPr sz="1800" smtClean="0">
            <a:solidFill>
              <a:prstClr val="white"/>
            </a:solidFill>
            <a:latin typeface="Posterama" panose="020B0504020200020000" pitchFamily="34" charset="0"/>
            <a:ea typeface="微软雅黑"/>
            <a:cs typeface="Posterama" panose="020B0504020200020000" pitchFamily="34" charset="0"/>
          </a:defRPr>
        </a:defPPr>
      </a:lstStyle>
    </a:txDef>
  </a:objectDefaults>
  <a:extraClrSchemeLst/>
  <a:extLst>
    <a:ext uri="{05A4C25C-085E-4340-85A3-A5531E510DB2}">
      <thm15:themeFamily xmlns:thm15="http://schemas.microsoft.com/office/thememl/2012/main" name="Office_71628340_TF89027928_Win32" id="{AF30535B-E1CF-4126-A2B1-52EF39E6AF3F}" vid="{517B4E52-DE87-41F3-AD35-46104B74E384}"/>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F9C2D97-6FC7-4A13-8952-D9685A0CEB07}">
  <we:reference id="wa104381335" version="1.0.0.1" store="de-DE" storeType="OMEX"/>
  <we:alternateReferences>
    <we:reference id="wa104381335" version="1.0.0.1" store="WA10438133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D5854E-F453-4846-A87D-6EF3DCF73E3E}">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337AE0CD-4570-4F66-89CD-DDD19F091E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C25491-3B09-4F3E-8C86-936D290E4013}">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Dunkle Präsentation mit Sechseck</Template>
  <TotalTime>0</TotalTime>
  <Words>622</Words>
  <Application>Microsoft Office PowerPoint</Application>
  <PresentationFormat>Breitbild</PresentationFormat>
  <Paragraphs>99</Paragraphs>
  <Slides>13</Slides>
  <Notes>13</Notes>
  <HiddenSlides>0</HiddenSlides>
  <MMClips>1</MMClips>
  <ScaleCrop>false</ScaleCrop>
  <HeadingPairs>
    <vt:vector size="8" baseType="variant">
      <vt:variant>
        <vt:lpstr>Verwendete Schriftarten</vt:lpstr>
      </vt:variant>
      <vt:variant>
        <vt:i4>7</vt:i4>
      </vt:variant>
      <vt:variant>
        <vt:lpstr>Design</vt:lpstr>
      </vt:variant>
      <vt:variant>
        <vt:i4>1</vt:i4>
      </vt:variant>
      <vt:variant>
        <vt:lpstr>Eingebettete OLE-Server</vt:lpstr>
      </vt:variant>
      <vt:variant>
        <vt:i4>1</vt:i4>
      </vt:variant>
      <vt:variant>
        <vt:lpstr>Folientitel</vt:lpstr>
      </vt:variant>
      <vt:variant>
        <vt:i4>13</vt:i4>
      </vt:variant>
    </vt:vector>
  </HeadingPairs>
  <TitlesOfParts>
    <vt:vector size="22" baseType="lpstr">
      <vt:lpstr>Abadi</vt:lpstr>
      <vt:lpstr>Arial</vt:lpstr>
      <vt:lpstr>Arial Black</vt:lpstr>
      <vt:lpstr>Calibri</vt:lpstr>
      <vt:lpstr>Posterama</vt:lpstr>
      <vt:lpstr>Posterama Text SemiBold</vt:lpstr>
      <vt:lpstr>Segoe UI</vt:lpstr>
      <vt:lpstr>Benutzerdefiniert</vt:lpstr>
      <vt:lpstr>Document</vt:lpstr>
      <vt:lpstr>Die Gesunde Woche</vt:lpstr>
      <vt:lpstr>Inhaltsverzeichnis</vt:lpstr>
      <vt:lpstr>Übungen zum Anklicken</vt:lpstr>
      <vt:lpstr>Schulterblätter lockern</vt:lpstr>
      <vt:lpstr>Nacken dehnen</vt:lpstr>
      <vt:lpstr>„Katze-Kuh“ im Sitzen</vt:lpstr>
      <vt:lpstr>Kniebeugen</vt:lpstr>
      <vt:lpstr>Wirbelsäulen-Stretch</vt:lpstr>
      <vt:lpstr>Stressbewältigung</vt:lpstr>
      <vt:lpstr>Druck rausnehmen  Realistische Ziele setzen</vt:lpstr>
      <vt:lpstr>Denken Sie positiv</vt:lpstr>
      <vt:lpstr>PowerPoint-Präsentation</vt:lpstr>
      <vt:lpstr>Danke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Rückenschmerzen im Büro</dc:title>
  <dc:creator>Tobi Tobi</dc:creator>
  <cp:lastModifiedBy>Marcus Hien</cp:lastModifiedBy>
  <cp:revision>8</cp:revision>
  <dcterms:created xsi:type="dcterms:W3CDTF">2024-02-28T12:26:06Z</dcterms:created>
  <dcterms:modified xsi:type="dcterms:W3CDTF">2024-03-22T13:04:56Z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